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64" r:id="rId5"/>
    <p:sldId id="283" r:id="rId6"/>
    <p:sldId id="262" r:id="rId7"/>
    <p:sldId id="267" r:id="rId8"/>
    <p:sldId id="286" r:id="rId9"/>
    <p:sldId id="266" r:id="rId10"/>
    <p:sldId id="285" r:id="rId11"/>
    <p:sldId id="271" r:id="rId12"/>
    <p:sldId id="280" r:id="rId13"/>
    <p:sldId id="274" r:id="rId14"/>
    <p:sldId id="275" r:id="rId15"/>
    <p:sldId id="287" r:id="rId16"/>
    <p:sldId id="288" r:id="rId17"/>
    <p:sldId id="289" r:id="rId18"/>
    <p:sldId id="284" r:id="rId19"/>
    <p:sldId id="276" r:id="rId20"/>
    <p:sldId id="279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792EB-B5BC-45E0-92C4-CE0ED92F9403}" v="197" dt="2022-06-08T21:16:19.303"/>
    <p1510:client id="{4744FE9C-84A5-4E89-BCA0-CFD298E09654}" v="59" dt="2022-06-23T09:03:26.861"/>
    <p1510:client id="{4875B293-945F-4C66-B295-91F5BEC9FFD8}" v="390" dt="2022-06-12T15:17:51.705"/>
    <p1510:client id="{4ED4554B-5615-418A-8C85-8E13BDF84A58}" v="92" dt="2022-06-23T08:57:58.770"/>
    <p1510:client id="{53485E8F-05D0-4933-B656-9618BD2D7626}" v="272" dt="2022-06-08T20:54:23.045"/>
    <p1510:client id="{58D7236D-FE5E-4562-AE99-62DE475A0443}" v="23" dt="2022-06-21T22:40:03.124"/>
    <p1510:client id="{664FFA4D-3726-417F-A2BC-3A343F185F3A}" v="37" dt="2022-06-21T21:16:55.930"/>
    <p1510:client id="{7D1CBD79-44BB-4C2B-8FDF-7AD8F6274BDF}" v="603" dt="2022-06-08T22:25:47.743"/>
    <p1510:client id="{8F535F01-17F2-4C06-9F91-D0F9551F22DF}" v="47" dt="2022-06-09T08:15:44.792"/>
    <p1510:client id="{AE42F990-7937-453E-9B0C-6DB1A10B5609}" v="626" dt="2022-06-12T15:22:20.934"/>
    <p1510:client id="{AF5F1F33-0853-4182-892A-F1EFE9FEAE30}" v="658" dt="2022-06-09T09:53:56.016"/>
    <p1510:client id="{E58A5523-5EA0-4C26-816D-93C495FFADAB}" v="20" dt="2022-06-09T06:08:01.146"/>
    <p1510:client id="{EE618D76-132E-4AEC-A606-01A99C02EBF6}" v="841" dt="2022-06-08T20:22:36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58D7236D-FE5E-4562-AE99-62DE475A0443}"/>
    <pc:docChg chg="modSld">
      <pc:chgData name="Utilizador Convidado" userId="" providerId="Windows Live" clId="Web-{58D7236D-FE5E-4562-AE99-62DE475A0443}" dt="2022-06-21T22:40:03.124" v="14"/>
      <pc:docMkLst>
        <pc:docMk/>
      </pc:docMkLst>
      <pc:sldChg chg="delSp modSp">
        <pc:chgData name="Utilizador Convidado" userId="" providerId="Windows Live" clId="Web-{58D7236D-FE5E-4562-AE99-62DE475A0443}" dt="2022-06-21T22:40:03.124" v="14"/>
        <pc:sldMkLst>
          <pc:docMk/>
          <pc:sldMk cId="2425720029" sldId="289"/>
        </pc:sldMkLst>
        <pc:spChg chg="del mod">
          <ac:chgData name="Utilizador Convidado" userId="" providerId="Windows Live" clId="Web-{58D7236D-FE5E-4562-AE99-62DE475A0443}" dt="2022-06-21T22:40:03.124" v="14"/>
          <ac:spMkLst>
            <pc:docMk/>
            <pc:sldMk cId="2425720029" sldId="289"/>
            <ac:spMk id="3" creationId="{04A5419C-6920-83B8-A8C2-75E6BE508E5C}"/>
          </ac:spMkLst>
        </pc:spChg>
        <pc:spChg chg="mod">
          <ac:chgData name="Utilizador Convidado" userId="" providerId="Windows Live" clId="Web-{58D7236D-FE5E-4562-AE99-62DE475A0443}" dt="2022-06-21T22:40:00.640" v="13" actId="20577"/>
          <ac:spMkLst>
            <pc:docMk/>
            <pc:sldMk cId="2425720029" sldId="289"/>
            <ac:spMk id="14" creationId="{4AB5F4F0-D5D2-90FE-4BF9-452348AB3A99}"/>
          </ac:spMkLst>
        </pc:spChg>
        <pc:graphicFrameChg chg="mod modGraphic">
          <ac:chgData name="Utilizador Convidado" userId="" providerId="Windows Live" clId="Web-{58D7236D-FE5E-4562-AE99-62DE475A0443}" dt="2022-06-21T22:39:46.514" v="7" actId="1076"/>
          <ac:graphicFrameMkLst>
            <pc:docMk/>
            <pc:sldMk cId="2425720029" sldId="289"/>
            <ac:graphicFrameMk id="5" creationId="{78E987E2-783E-447E-D8CE-5D570A7C2727}"/>
          </ac:graphicFrameMkLst>
        </pc:graphicFrameChg>
      </pc:sldChg>
    </pc:docChg>
  </pc:docChgLst>
  <pc:docChgLst>
    <pc:chgData name="Jodionisio Muachifi" userId="37c75020f601973c" providerId="Windows Live" clId="Web-{E58A5523-5EA0-4C26-816D-93C495FFADAB}"/>
    <pc:docChg chg="modSld">
      <pc:chgData name="Jodionisio Muachifi" userId="37c75020f601973c" providerId="Windows Live" clId="Web-{E58A5523-5EA0-4C26-816D-93C495FFADAB}" dt="2022-06-09T06:08:01.146" v="9" actId="20577"/>
      <pc:docMkLst>
        <pc:docMk/>
      </pc:docMkLst>
      <pc:sldChg chg="modSp">
        <pc:chgData name="Jodionisio Muachifi" userId="37c75020f601973c" providerId="Windows Live" clId="Web-{E58A5523-5EA0-4C26-816D-93C495FFADAB}" dt="2022-06-09T06:08:01.146" v="9" actId="20577"/>
        <pc:sldMkLst>
          <pc:docMk/>
          <pc:sldMk cId="2016089642" sldId="259"/>
        </pc:sldMkLst>
        <pc:spChg chg="mod">
          <ac:chgData name="Jodionisio Muachifi" userId="37c75020f601973c" providerId="Windows Live" clId="Web-{E58A5523-5EA0-4C26-816D-93C495FFADAB}" dt="2022-06-09T06:08:01.146" v="9" actId="20577"/>
          <ac:spMkLst>
            <pc:docMk/>
            <pc:sldMk cId="2016089642" sldId="259"/>
            <ac:spMk id="8" creationId="{98C6878B-5E93-F341-AC77-2423C100D7C5}"/>
          </ac:spMkLst>
        </pc:spChg>
      </pc:sldChg>
    </pc:docChg>
  </pc:docChgLst>
  <pc:docChgLst>
    <pc:chgData name="Utilizador Convidado" providerId="Windows Live" clId="Web-{4ED4554B-5615-418A-8C85-8E13BDF84A58}"/>
    <pc:docChg chg="modSld">
      <pc:chgData name="Utilizador Convidado" userId="" providerId="Windows Live" clId="Web-{4ED4554B-5615-418A-8C85-8E13BDF84A58}" dt="2022-06-23T08:57:57.208" v="64" actId="20577"/>
      <pc:docMkLst>
        <pc:docMk/>
      </pc:docMkLst>
      <pc:sldChg chg="modSp">
        <pc:chgData name="Utilizador Convidado" userId="" providerId="Windows Live" clId="Web-{4ED4554B-5615-418A-8C85-8E13BDF84A58}" dt="2022-06-23T08:57:57.208" v="64" actId="20577"/>
        <pc:sldMkLst>
          <pc:docMk/>
          <pc:sldMk cId="2425720029" sldId="289"/>
        </pc:sldMkLst>
        <pc:spChg chg="mod">
          <ac:chgData name="Utilizador Convidado" userId="" providerId="Windows Live" clId="Web-{4ED4554B-5615-418A-8C85-8E13BDF84A58}" dt="2022-06-23T08:57:57.208" v="64" actId="20577"/>
          <ac:spMkLst>
            <pc:docMk/>
            <pc:sldMk cId="2425720029" sldId="289"/>
            <ac:spMk id="14" creationId="{4AB5F4F0-D5D2-90FE-4BF9-452348AB3A99}"/>
          </ac:spMkLst>
        </pc:spChg>
        <pc:graphicFrameChg chg="mod modGraphic">
          <ac:chgData name="Utilizador Convidado" userId="" providerId="Windows Live" clId="Web-{4ED4554B-5615-418A-8C85-8E13BDF84A58}" dt="2022-06-23T08:54:58.978" v="60"/>
          <ac:graphicFrameMkLst>
            <pc:docMk/>
            <pc:sldMk cId="2425720029" sldId="289"/>
            <ac:graphicFrameMk id="5" creationId="{78E987E2-783E-447E-D8CE-5D570A7C2727}"/>
          </ac:graphicFrameMkLst>
        </pc:graphicFrameChg>
      </pc:sldChg>
    </pc:docChg>
  </pc:docChgLst>
  <pc:docChgLst>
    <pc:chgData name="Jodionisio" userId="37c75020f601973c" providerId="LiveId" clId="{53485E8F-05D0-4933-B656-9618BD2D7626}"/>
    <pc:docChg chg="undo custSel addSld modSld">
      <pc:chgData name="Jodionisio" userId="37c75020f601973c" providerId="LiveId" clId="{53485E8F-05D0-4933-B656-9618BD2D7626}" dt="2022-06-08T20:54:23.045" v="865" actId="20577"/>
      <pc:docMkLst>
        <pc:docMk/>
      </pc:docMkLst>
      <pc:sldChg chg="addSp delSp modSp mod">
        <pc:chgData name="Jodionisio" userId="37c75020f601973c" providerId="LiveId" clId="{53485E8F-05D0-4933-B656-9618BD2D7626}" dt="2022-06-04T15:41:30.678" v="289" actId="108"/>
        <pc:sldMkLst>
          <pc:docMk/>
          <pc:sldMk cId="2757485124" sldId="256"/>
        </pc:sldMkLst>
        <pc:spChg chg="add del mod">
          <ac:chgData name="Jodionisio" userId="37c75020f601973c" providerId="LiveId" clId="{53485E8F-05D0-4933-B656-9618BD2D7626}" dt="2022-06-04T15:41:08.557" v="286" actId="478"/>
          <ac:spMkLst>
            <pc:docMk/>
            <pc:sldMk cId="2757485124" sldId="256"/>
            <ac:spMk id="2" creationId="{6AA6E32D-6EBC-7180-C073-86F4ADA5EE2A}"/>
          </ac:spMkLst>
        </pc:spChg>
        <pc:spChg chg="add mod">
          <ac:chgData name="Jodionisio" userId="37c75020f601973c" providerId="LiveId" clId="{53485E8F-05D0-4933-B656-9618BD2D7626}" dt="2022-06-04T15:41:30.678" v="289" actId="108"/>
          <ac:spMkLst>
            <pc:docMk/>
            <pc:sldMk cId="2757485124" sldId="256"/>
            <ac:spMk id="3" creationId="{EACDD783-179C-164E-B431-E5AF3F413061}"/>
          </ac:spMkLst>
        </pc:spChg>
        <pc:spChg chg="mod">
          <ac:chgData name="Jodionisio" userId="37c75020f601973c" providerId="LiveId" clId="{53485E8F-05D0-4933-B656-9618BD2D7626}" dt="2022-06-04T15:24:34.092" v="2"/>
          <ac:spMkLst>
            <pc:docMk/>
            <pc:sldMk cId="2757485124" sldId="256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4:04.767" v="1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0:36.988" v="64" actId="1076"/>
        <pc:sldMkLst>
          <pc:docMk/>
          <pc:sldMk cId="2016089642" sldId="259"/>
        </pc:sldMkLst>
        <pc:spChg chg="mod">
          <ac:chgData name="Jodionisio" userId="37c75020f601973c" providerId="LiveId" clId="{53485E8F-05D0-4933-B656-9618BD2D7626}" dt="2022-06-04T15:27:16.689" v="29" actId="27636"/>
          <ac:spMkLst>
            <pc:docMk/>
            <pc:sldMk cId="2016089642" sldId="259"/>
            <ac:spMk id="4" creationId="{A0444A69-BE00-3241-983C-B54ED0DD8D1E}"/>
          </ac:spMkLst>
        </pc:spChg>
        <pc:spChg chg="mod">
          <ac:chgData name="Jodionisio" userId="37c75020f601973c" providerId="LiveId" clId="{53485E8F-05D0-4933-B656-9618BD2D7626}" dt="2022-06-04T15:30:36.988" v="64" actId="1076"/>
          <ac:spMkLst>
            <pc:docMk/>
            <pc:sldMk cId="2016089642" sldId="259"/>
            <ac:spMk id="8" creationId="{98C6878B-5E93-F341-AC77-2423C100D7C5}"/>
          </ac:spMkLst>
        </pc:spChg>
        <pc:spChg chg="del">
          <ac:chgData name="Jodionisio" userId="37c75020f601973c" providerId="LiveId" clId="{53485E8F-05D0-4933-B656-9618BD2D7626}" dt="2022-06-04T15:27:15.510" v="27" actId="478"/>
          <ac:spMkLst>
            <pc:docMk/>
            <pc:sldMk cId="2016089642" sldId="259"/>
            <ac:spMk id="9" creationId="{1691C457-C628-2749-9A63-2C7FDE4A72B7}"/>
          </ac:spMkLst>
        </pc:spChg>
        <pc:spChg chg="add mod">
          <ac:chgData name="Jodionisio" userId="37c75020f601973c" providerId="LiveId" clId="{53485E8F-05D0-4933-B656-9618BD2D7626}" dt="2022-06-04T15:27:16.628" v="28"/>
          <ac:spMkLst>
            <pc:docMk/>
            <pc:sldMk cId="2016089642" sldId="259"/>
            <ac:spMk id="10" creationId="{40E86BAC-A388-D1B2-B393-B96879D8BFBB}"/>
          </ac:spMkLst>
        </pc:spChg>
        <pc:spChg chg="mod">
          <ac:chgData name="Jodionisio" userId="37c75020f601973c" providerId="LiveId" clId="{53485E8F-05D0-4933-B656-9618BD2D7626}" dt="2022-06-04T15:24:50.355" v="4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2:39.355" v="113" actId="20577"/>
        <pc:sldMkLst>
          <pc:docMk/>
          <pc:sldMk cId="779421566" sldId="261"/>
        </pc:sldMkLst>
        <pc:spChg chg="del">
          <ac:chgData name="Jodionisio" userId="37c75020f601973c" providerId="LiveId" clId="{53485E8F-05D0-4933-B656-9618BD2D7626}" dt="2022-06-04T15:28:26.437" v="50" actId="478"/>
          <ac:spMkLst>
            <pc:docMk/>
            <pc:sldMk cId="779421566" sldId="261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2.178" v="6" actId="20577"/>
          <ac:spMkLst>
            <pc:docMk/>
            <pc:sldMk cId="779421566" sldId="261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28:10.317" v="49" actId="14100"/>
          <ac:spMkLst>
            <pc:docMk/>
            <pc:sldMk cId="779421566" sldId="261"/>
            <ac:spMk id="10" creationId="{5D4D25B3-AA29-2747-72D2-CC3D05B05382}"/>
          </ac:spMkLst>
        </pc:spChg>
        <pc:spChg chg="add mod">
          <ac:chgData name="Jodionisio" userId="37c75020f601973c" providerId="LiveId" clId="{53485E8F-05D0-4933-B656-9618BD2D7626}" dt="2022-06-04T15:32:39.355" v="113" actId="20577"/>
          <ac:spMkLst>
            <pc:docMk/>
            <pc:sldMk cId="779421566" sldId="261"/>
            <ac:spMk id="12" creationId="{67B17292-8080-2BB1-D9DE-459C9A4FCD4F}"/>
          </ac:spMkLst>
        </pc:spChg>
        <pc:spChg chg="mod">
          <ac:chgData name="Jodionisio" userId="37c75020f601973c" providerId="LiveId" clId="{53485E8F-05D0-4933-B656-9618BD2D7626}" dt="2022-06-04T15:27:16.699" v="30" actId="27636"/>
          <ac:spMkLst>
            <pc:docMk/>
            <pc:sldMk cId="779421566" sldId="261"/>
            <ac:spMk id="14" creationId="{9FD51810-9772-5648-B7D2-55A94A12203C}"/>
          </ac:spMkLst>
        </pc:spChg>
        <pc:spChg chg="del">
          <ac:chgData name="Jodionisio" userId="37c75020f601973c" providerId="LiveId" clId="{53485E8F-05D0-4933-B656-9618BD2D7626}" dt="2022-06-04T15:28:05.295" v="47" actId="478"/>
          <ac:spMkLst>
            <pc:docMk/>
            <pc:sldMk cId="779421566" sldId="261"/>
            <ac:spMk id="15" creationId="{E0B9A3B4-9ADE-9940-ADDC-9ECF091DCC7C}"/>
          </ac:spMkLst>
        </pc:spChg>
        <pc:picChg chg="mod ord">
          <ac:chgData name="Jodionisio" userId="37c75020f601973c" providerId="LiveId" clId="{53485E8F-05D0-4933-B656-9618BD2D7626}" dt="2022-06-04T15:30:47.924" v="65" actId="1076"/>
          <ac:picMkLst>
            <pc:docMk/>
            <pc:sldMk cId="779421566" sldId="261"/>
            <ac:picMk id="2" creationId="{C88E39A3-25F3-564A-86DB-E6AB9225D407}"/>
          </ac:picMkLst>
        </pc:picChg>
      </pc:sldChg>
      <pc:sldChg chg="addSp delSp modSp mod">
        <pc:chgData name="Jodionisio" userId="37c75020f601973c" providerId="LiveId" clId="{53485E8F-05D0-4933-B656-9618BD2D7626}" dt="2022-06-04T15:54:36.052" v="458" actId="20577"/>
        <pc:sldMkLst>
          <pc:docMk/>
          <pc:sldMk cId="26788421" sldId="262"/>
        </pc:sldMkLst>
        <pc:spChg chg="add mod">
          <ac:chgData name="Jodionisio" userId="37c75020f601973c" providerId="LiveId" clId="{53485E8F-05D0-4933-B656-9618BD2D7626}" dt="2022-06-04T15:54:36.052" v="458" actId="20577"/>
          <ac:spMkLst>
            <pc:docMk/>
            <pc:sldMk cId="26788421" sldId="262"/>
            <ac:spMk id="7" creationId="{CE4B110E-7782-B00A-9C6F-5167BB6BA44A}"/>
          </ac:spMkLst>
        </pc:spChg>
        <pc:spChg chg="del">
          <ac:chgData name="Jodionisio" userId="37c75020f601973c" providerId="LiveId" clId="{53485E8F-05D0-4933-B656-9618BD2D7626}" dt="2022-06-04T15:46:45.799" v="290" actId="478"/>
          <ac:spMkLst>
            <pc:docMk/>
            <pc:sldMk cId="26788421" sldId="262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13.343" v="10" actId="20577"/>
          <ac:spMkLst>
            <pc:docMk/>
            <pc:sldMk cId="26788421" sldId="262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46:58.720" v="293" actId="14100"/>
          <ac:spMkLst>
            <pc:docMk/>
            <pc:sldMk cId="26788421" sldId="262"/>
            <ac:spMk id="10" creationId="{1C1CBDC2-A8AA-A819-80B0-3D3E96F1F738}"/>
          </ac:spMkLst>
        </pc:spChg>
        <pc:spChg chg="mod">
          <ac:chgData name="Jodionisio" userId="37c75020f601973c" providerId="LiveId" clId="{53485E8F-05D0-4933-B656-9618BD2D7626}" dt="2022-06-04T15:27:16.708" v="32" actId="27636"/>
          <ac:spMkLst>
            <pc:docMk/>
            <pc:sldMk cId="26788421" sldId="262"/>
            <ac:spMk id="15" creationId="{D1A1DD5F-2265-2946-BAA4-7664D26BCF1F}"/>
          </ac:spMkLst>
        </pc:spChg>
      </pc:sldChg>
      <pc:sldChg chg="addSp delSp modSp mod">
        <pc:chgData name="Jodionisio" userId="37c75020f601973c" providerId="LiveId" clId="{53485E8F-05D0-4933-B656-9618BD2D7626}" dt="2022-06-04T15:33:49.812" v="118"/>
        <pc:sldMkLst>
          <pc:docMk/>
          <pc:sldMk cId="2667691545" sldId="264"/>
        </pc:sldMkLst>
        <pc:spChg chg="del mod">
          <ac:chgData name="Jodionisio" userId="37c75020f601973c" providerId="LiveId" clId="{53485E8F-05D0-4933-B656-9618BD2D7626}" dt="2022-06-04T15:33:48.383" v="117" actId="478"/>
          <ac:spMkLst>
            <pc:docMk/>
            <pc:sldMk cId="2667691545" sldId="264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6.339" v="8" actId="20577"/>
          <ac:spMkLst>
            <pc:docMk/>
            <pc:sldMk cId="2667691545" sldId="264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32:59.833" v="115" actId="14100"/>
          <ac:spMkLst>
            <pc:docMk/>
            <pc:sldMk cId="2667691545" sldId="264"/>
            <ac:spMk id="10" creationId="{4137697A-F742-940A-B7C1-E575452D91BB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2" creationId="{A70246DC-688B-4DB7-B03F-35E46E87D983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27:16.704" v="31" actId="27636"/>
          <ac:spMkLst>
            <pc:docMk/>
            <pc:sldMk cId="2667691545" sldId="264"/>
            <ac:spMk id="15" creationId="{09322590-479D-BF42-8D4E-909F8CC3367F}"/>
          </ac:spMkLst>
        </pc:spChg>
      </pc:sldChg>
      <pc:sldChg chg="addSp delSp modSp mod">
        <pc:chgData name="Jodionisio" userId="37c75020f601973c" providerId="LiveId" clId="{53485E8F-05D0-4933-B656-9618BD2D7626}" dt="2022-06-04T16:30:36.898" v="515"/>
        <pc:sldMkLst>
          <pc:docMk/>
          <pc:sldMk cId="137432144" sldId="266"/>
        </pc:sldMkLst>
        <pc:spChg chg="del">
          <ac:chgData name="Jodionisio" userId="37c75020f601973c" providerId="LiveId" clId="{53485E8F-05D0-4933-B656-9618BD2D7626}" dt="2022-06-04T16:30:27.508" v="514" actId="478"/>
          <ac:spMkLst>
            <pc:docMk/>
            <pc:sldMk cId="137432144" sldId="266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0:24.099" v="513"/>
          <ac:spMkLst>
            <pc:docMk/>
            <pc:sldMk cId="137432144" sldId="266"/>
            <ac:spMk id="9" creationId="{9B8CB6F8-A750-AF37-2CA7-CD45C8E72603}"/>
          </ac:spMkLst>
        </pc:spChg>
        <pc:spChg chg="add mod">
          <ac:chgData name="Jodionisio" userId="37c75020f601973c" providerId="LiveId" clId="{53485E8F-05D0-4933-B656-9618BD2D7626}" dt="2022-06-04T16:30:36.898" v="515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Jodionisio" userId="37c75020f601973c" providerId="LiveId" clId="{53485E8F-05D0-4933-B656-9618BD2D7626}" dt="2022-06-04T15:25:28.269" v="14" actId="20577"/>
          <ac:spMkLst>
            <pc:docMk/>
            <pc:sldMk cId="137432144" sldId="266"/>
            <ac:spMk id="12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4" v="34" actId="27636"/>
          <ac:spMkLst>
            <pc:docMk/>
            <pc:sldMk cId="137432144" sldId="266"/>
            <ac:spMk id="15" creationId="{5EE5E829-4A87-BE4D-AA40-C36B52C6C549}"/>
          </ac:spMkLst>
        </pc:spChg>
      </pc:sldChg>
      <pc:sldChg chg="addSp delSp modSp mod">
        <pc:chgData name="Jodionisio" userId="37c75020f601973c" providerId="LiveId" clId="{53485E8F-05D0-4933-B656-9618BD2D7626}" dt="2022-06-04T16:29:46.112" v="512" actId="20577"/>
        <pc:sldMkLst>
          <pc:docMk/>
          <pc:sldMk cId="2303796329" sldId="267"/>
        </pc:sldMkLst>
        <pc:spChg chg="del">
          <ac:chgData name="Jodionisio" userId="37c75020f601973c" providerId="LiveId" clId="{53485E8F-05D0-4933-B656-9618BD2D7626}" dt="2022-06-04T16:25:03.720" v="462" actId="478"/>
          <ac:spMkLst>
            <pc:docMk/>
            <pc:sldMk cId="2303796329" sldId="267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25:29.376" v="463"/>
          <ac:spMkLst>
            <pc:docMk/>
            <pc:sldMk cId="2303796329" sldId="267"/>
            <ac:spMk id="9" creationId="{8747043F-FE8D-ABF6-2349-584706D0463C}"/>
          </ac:spMkLst>
        </pc:spChg>
        <pc:spChg chg="add mod">
          <ac:chgData name="Jodionisio" userId="37c75020f601973c" providerId="LiveId" clId="{53485E8F-05D0-4933-B656-9618BD2D7626}" dt="2022-06-04T16:29:46.112" v="512" actId="20577"/>
          <ac:spMkLst>
            <pc:docMk/>
            <pc:sldMk cId="2303796329" sldId="267"/>
            <ac:spMk id="12" creationId="{5ABABB2B-7181-D2C7-55EA-E8D63934C508}"/>
          </ac:spMkLst>
        </pc:spChg>
        <pc:spChg chg="mod">
          <ac:chgData name="Jodionisio" userId="37c75020f601973c" providerId="LiveId" clId="{53485E8F-05D0-4933-B656-9618BD2D7626}" dt="2022-06-04T15:25:17.334" v="12" actId="20577"/>
          <ac:spMkLst>
            <pc:docMk/>
            <pc:sldMk cId="2303796329" sldId="267"/>
            <ac:spMk id="13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1" v="33" actId="27636"/>
          <ac:spMkLst>
            <pc:docMk/>
            <pc:sldMk cId="2303796329" sldId="267"/>
            <ac:spMk id="15" creationId="{D1A1DD5F-2265-2946-BAA4-7664D26BCF1F}"/>
          </ac:spMkLst>
        </pc:spChg>
        <pc:picChg chg="add mod">
          <ac:chgData name="Jodionisio" userId="37c75020f601973c" providerId="LiveId" clId="{53485E8F-05D0-4933-B656-9618BD2D7626}" dt="2022-06-04T16:26:42.411" v="466" actId="14100"/>
          <ac:picMkLst>
            <pc:docMk/>
            <pc:sldMk cId="2303796329" sldId="267"/>
            <ac:picMk id="3" creationId="{FBC8521D-5D53-4BF8-E39F-5ED40BF82A2B}"/>
          </ac:picMkLst>
        </pc:picChg>
        <pc:picChg chg="del mod">
          <ac:chgData name="Jodionisio" userId="37c75020f601973c" providerId="LiveId" clId="{53485E8F-05D0-4933-B656-9618BD2D7626}" dt="2022-06-04T16:25:00.927" v="461" actId="478"/>
          <ac:picMkLst>
            <pc:docMk/>
            <pc:sldMk cId="2303796329" sldId="267"/>
            <ac:picMk id="1026" creationId="{00000000-0000-0000-0000-000000000000}"/>
          </ac:picMkLst>
        </pc:picChg>
      </pc:sldChg>
      <pc:sldChg chg="addSp delSp modSp mod">
        <pc:chgData name="Jodionisio" userId="37c75020f601973c" providerId="LiveId" clId="{53485E8F-05D0-4933-B656-9618BD2D7626}" dt="2022-06-06T07:56:24.204" v="594" actId="20577"/>
        <pc:sldMkLst>
          <pc:docMk/>
          <pc:sldMk cId="2304378710" sldId="271"/>
        </pc:sldMkLst>
        <pc:spChg chg="del">
          <ac:chgData name="Jodionisio" userId="37c75020f601973c" providerId="LiveId" clId="{53485E8F-05D0-4933-B656-9618BD2D7626}" dt="2022-06-04T16:31:45.258" v="516" actId="478"/>
          <ac:spMkLst>
            <pc:docMk/>
            <pc:sldMk cId="2304378710" sldId="271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8:30.030" v="590" actId="20577"/>
          <ac:spMkLst>
            <pc:docMk/>
            <pc:sldMk cId="2304378710" sldId="271"/>
            <ac:spMk id="10" creationId="{7ABBE848-8C1E-0BFF-8EE0-A5B76D0308A5}"/>
          </ac:spMkLst>
        </pc:spChg>
        <pc:spChg chg="mod">
          <ac:chgData name="Jodionisio" userId="37c75020f601973c" providerId="LiveId" clId="{53485E8F-05D0-4933-B656-9618BD2D7626}" dt="2022-06-06T07:56:24.204" v="594" actId="20577"/>
          <ac:spMkLst>
            <pc:docMk/>
            <pc:sldMk cId="2304378710" sldId="271"/>
            <ac:spMk id="12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6:32:00.428" v="519"/>
          <ac:spMkLst>
            <pc:docMk/>
            <pc:sldMk cId="2304378710" sldId="271"/>
            <ac:spMk id="13" creationId="{03E9D541-A82A-5D63-F484-05ED635F1225}"/>
          </ac:spMkLst>
        </pc:spChg>
        <pc:spChg chg="mod">
          <ac:chgData name="Jodionisio" userId="37c75020f601973c" providerId="LiveId" clId="{53485E8F-05D0-4933-B656-9618BD2D7626}" dt="2022-06-04T15:27:16.717" v="35" actId="27636"/>
          <ac:spMkLst>
            <pc:docMk/>
            <pc:sldMk cId="2304378710" sldId="271"/>
            <ac:spMk id="15" creationId="{5EE5E829-4A87-BE4D-AA40-C36B52C6C549}"/>
          </ac:spMkLst>
        </pc:spChg>
        <pc:spChg chg="del mod">
          <ac:chgData name="Jodionisio" userId="37c75020f601973c" providerId="LiveId" clId="{53485E8F-05D0-4933-B656-9618BD2D7626}" dt="2022-06-04T16:31:59.631" v="518" actId="478"/>
          <ac:spMkLst>
            <pc:docMk/>
            <pc:sldMk cId="2304378710" sldId="271"/>
            <ac:spMk id="16" creationId="{7BEAC418-ECB8-9F48-BE87-25E2BD3D79F4}"/>
          </ac:spMkLst>
        </pc:spChg>
        <pc:picChg chg="add del mod">
          <ac:chgData name="Jodionisio" userId="37c75020f601973c" providerId="LiveId" clId="{53485E8F-05D0-4933-B656-9618BD2D7626}" dt="2022-06-04T16:36:32.845" v="567" actId="478"/>
          <ac:picMkLst>
            <pc:docMk/>
            <pc:sldMk cId="2304378710" sldId="271"/>
            <ac:picMk id="3" creationId="{6B324F28-CFB9-0E53-7C5C-66B7D57C6D86}"/>
          </ac:picMkLst>
        </pc:picChg>
        <pc:picChg chg="add mod">
          <ac:chgData name="Jodionisio" userId="37c75020f601973c" providerId="LiveId" clId="{53485E8F-05D0-4933-B656-9618BD2D7626}" dt="2022-06-04T16:37:54.215" v="578" actId="14100"/>
          <ac:picMkLst>
            <pc:docMk/>
            <pc:sldMk cId="2304378710" sldId="271"/>
            <ac:picMk id="5" creationId="{365322E8-32E4-AC1D-B186-5151FD0823CA}"/>
          </ac:picMkLst>
        </pc:picChg>
        <pc:picChg chg="del">
          <ac:chgData name="Jodionisio" userId="37c75020f601973c" providerId="LiveId" clId="{53485E8F-05D0-4933-B656-9618BD2D7626}" dt="2022-06-04T16:35:38.431" v="559" actId="478"/>
          <ac:picMkLst>
            <pc:docMk/>
            <pc:sldMk cId="2304378710" sldId="271"/>
            <ac:picMk id="1026" creationId="{00000000-0000-0000-0000-000000000000}"/>
          </ac:picMkLst>
        </pc:picChg>
        <pc:picChg chg="del">
          <ac:chgData name="Jodionisio" userId="37c75020f601973c" providerId="LiveId" clId="{53485E8F-05D0-4933-B656-9618BD2D7626}" dt="2022-06-04T16:35:37.164" v="558" actId="478"/>
          <ac:picMkLst>
            <pc:docMk/>
            <pc:sldMk cId="2304378710" sldId="271"/>
            <ac:picMk id="1027" creationId="{00000000-0000-0000-0000-000000000000}"/>
          </ac:picMkLst>
        </pc:picChg>
      </pc:sldChg>
      <pc:sldChg chg="modSp mod">
        <pc:chgData name="Jodionisio" userId="37c75020f601973c" providerId="LiveId" clId="{53485E8F-05D0-4933-B656-9618BD2D7626}" dt="2022-06-04T15:27:16.722" v="37" actId="27636"/>
        <pc:sldMkLst>
          <pc:docMk/>
          <pc:sldMk cId="410408428" sldId="274"/>
        </pc:sldMkLst>
        <pc:spChg chg="mod">
          <ac:chgData name="Jodionisio" userId="37c75020f601973c" providerId="LiveId" clId="{53485E8F-05D0-4933-B656-9618BD2D7626}" dt="2022-06-04T15:25:50.055" v="18" actId="20577"/>
          <ac:spMkLst>
            <pc:docMk/>
            <pc:sldMk cId="410408428" sldId="274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2" v="37" actId="27636"/>
          <ac:spMkLst>
            <pc:docMk/>
            <pc:sldMk cId="410408428" sldId="274"/>
            <ac:spMk id="15" creationId="{5EE5E829-4A87-BE4D-AA40-C36B52C6C549}"/>
          </ac:spMkLst>
        </pc:spChg>
      </pc:sldChg>
      <pc:sldChg chg="modSp mod">
        <pc:chgData name="Jodionisio" userId="37c75020f601973c" providerId="LiveId" clId="{53485E8F-05D0-4933-B656-9618BD2D7626}" dt="2022-06-08T20:05:05.427" v="623" actId="6549"/>
        <pc:sldMkLst>
          <pc:docMk/>
          <pc:sldMk cId="3898280409" sldId="275"/>
        </pc:sldMkLst>
        <pc:spChg chg="mod">
          <ac:chgData name="Jodionisio" userId="37c75020f601973c" providerId="LiveId" clId="{53485E8F-05D0-4933-B656-9618BD2D7626}" dt="2022-06-08T20:05:05.427" v="623" actId="6549"/>
          <ac:spMkLst>
            <pc:docMk/>
            <pc:sldMk cId="3898280409" sldId="275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6:12.002" v="20" actId="20577"/>
          <ac:spMkLst>
            <pc:docMk/>
            <pc:sldMk cId="3898280409" sldId="275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9" v="38" actId="27636"/>
          <ac:spMkLst>
            <pc:docMk/>
            <pc:sldMk cId="3898280409" sldId="275"/>
            <ac:spMk id="16" creationId="{069A5CC6-F1B7-A549-B9B3-8C107A825F25}"/>
          </ac:spMkLst>
        </pc:spChg>
        <pc:picChg chg="mod">
          <ac:chgData name="Jodionisio" userId="37c75020f601973c" providerId="LiveId" clId="{53485E8F-05D0-4933-B656-9618BD2D7626}" dt="2022-06-08T20:01:34.286" v="598" actId="14100"/>
          <ac:picMkLst>
            <pc:docMk/>
            <pc:sldMk cId="3898280409" sldId="275"/>
            <ac:picMk id="3" creationId="{3A427AA6-C2A7-8E77-BFB3-D39D79741B8A}"/>
          </ac:picMkLst>
        </pc:picChg>
        <pc:picChg chg="mod">
          <ac:chgData name="Jodionisio" userId="37c75020f601973c" providerId="LiveId" clId="{53485E8F-05D0-4933-B656-9618BD2D7626}" dt="2022-06-08T20:02:00.875" v="602" actId="14100"/>
          <ac:picMkLst>
            <pc:docMk/>
            <pc:sldMk cId="3898280409" sldId="275"/>
            <ac:picMk id="4" creationId="{85110EFB-FC18-06CF-17A6-C3F1CCE81335}"/>
          </ac:picMkLst>
        </pc:picChg>
        <pc:picChg chg="mod">
          <ac:chgData name="Jodionisio" userId="37c75020f601973c" providerId="LiveId" clId="{53485E8F-05D0-4933-B656-9618BD2D7626}" dt="2022-06-08T20:02:57.435" v="607" actId="14100"/>
          <ac:picMkLst>
            <pc:docMk/>
            <pc:sldMk cId="3898280409" sldId="275"/>
            <ac:picMk id="5" creationId="{A581E9C9-6FB9-EA75-C2DF-39A7A2182CB1}"/>
          </ac:picMkLst>
        </pc:picChg>
        <pc:picChg chg="mod">
          <ac:chgData name="Jodionisio" userId="37c75020f601973c" providerId="LiveId" clId="{53485E8F-05D0-4933-B656-9618BD2D7626}" dt="2022-06-08T20:03:13.775" v="609" actId="14100"/>
          <ac:picMkLst>
            <pc:docMk/>
            <pc:sldMk cId="3898280409" sldId="275"/>
            <ac:picMk id="7" creationId="{B1D442D3-1231-C987-7CE3-C76A488FBFF3}"/>
          </ac:picMkLst>
        </pc:picChg>
      </pc:sldChg>
      <pc:sldChg chg="modSp mod">
        <pc:chgData name="Jodionisio" userId="37c75020f601973c" providerId="LiveId" clId="{53485E8F-05D0-4933-B656-9618BD2D7626}" dt="2022-06-04T15:27:16.732" v="39" actId="27636"/>
        <pc:sldMkLst>
          <pc:docMk/>
          <pc:sldMk cId="964116800" sldId="276"/>
        </pc:sldMkLst>
        <pc:spChg chg="mod">
          <ac:chgData name="Jodionisio" userId="37c75020f601973c" providerId="LiveId" clId="{53485E8F-05D0-4933-B656-9618BD2D7626}" dt="2022-06-04T15:26:20.858" v="22" actId="20577"/>
          <ac:spMkLst>
            <pc:docMk/>
            <pc:sldMk cId="964116800" sldId="276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2" v="39" actId="27636"/>
          <ac:spMkLst>
            <pc:docMk/>
            <pc:sldMk cId="964116800" sldId="276"/>
            <ac:spMk id="16" creationId="{069A5CC6-F1B7-A549-B9B3-8C107A825F25}"/>
          </ac:spMkLst>
        </pc:spChg>
      </pc:sldChg>
      <pc:sldChg chg="modSp mod">
        <pc:chgData name="Jodionisio" userId="37c75020f601973c" providerId="LiveId" clId="{53485E8F-05D0-4933-B656-9618BD2D7626}" dt="2022-06-08T20:54:23.045" v="865" actId="20577"/>
        <pc:sldMkLst>
          <pc:docMk/>
          <pc:sldMk cId="871287277" sldId="279"/>
        </pc:sldMkLst>
        <pc:spChg chg="mod">
          <ac:chgData name="Jodionisio" userId="37c75020f601973c" providerId="LiveId" clId="{53485E8F-05D0-4933-B656-9618BD2D7626}" dt="2022-06-08T20:54:23.045" v="865" actId="20577"/>
          <ac:spMkLst>
            <pc:docMk/>
            <pc:sldMk cId="871287277" sldId="279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8T20:43:01.971" v="721" actId="1076"/>
          <ac:spMkLst>
            <pc:docMk/>
            <pc:sldMk cId="871287277" sldId="279"/>
            <ac:spMk id="12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6:26.223" v="24" actId="20577"/>
          <ac:spMkLst>
            <pc:docMk/>
            <pc:sldMk cId="871287277" sldId="279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5" v="40" actId="27636"/>
          <ac:spMkLst>
            <pc:docMk/>
            <pc:sldMk cId="871287277" sldId="279"/>
            <ac:spMk id="15" creationId="{8123CB26-77A6-0847-9E7E-0D226A3E799F}"/>
          </ac:spMkLst>
        </pc:spChg>
      </pc:sldChg>
      <pc:sldChg chg="addSp delSp modSp mod">
        <pc:chgData name="Jodionisio" userId="37c75020f601973c" providerId="LiveId" clId="{53485E8F-05D0-4933-B656-9618BD2D7626}" dt="2022-06-04T16:38:52.684" v="592"/>
        <pc:sldMkLst>
          <pc:docMk/>
          <pc:sldMk cId="3925378656" sldId="280"/>
        </pc:sldMkLst>
        <pc:spChg chg="add mod">
          <ac:chgData name="Jodionisio" userId="37c75020f601973c" providerId="LiveId" clId="{53485E8F-05D0-4933-B656-9618BD2D7626}" dt="2022-06-04T16:38:52.684" v="592"/>
          <ac:spMkLst>
            <pc:docMk/>
            <pc:sldMk cId="3925378656" sldId="280"/>
            <ac:spMk id="9" creationId="{7D145AB1-F2CA-34F9-2819-3E5E30EF7AD0}"/>
          </ac:spMkLst>
        </pc:spChg>
        <pc:spChg chg="mod">
          <ac:chgData name="Jodionisio" userId="37c75020f601973c" providerId="LiveId" clId="{53485E8F-05D0-4933-B656-9618BD2D7626}" dt="2022-06-04T15:25:40.223" v="16" actId="20577"/>
          <ac:spMkLst>
            <pc:docMk/>
            <pc:sldMk cId="3925378656" sldId="280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9" v="36" actId="27636"/>
          <ac:spMkLst>
            <pc:docMk/>
            <pc:sldMk cId="3925378656" sldId="280"/>
            <ac:spMk id="16" creationId="{069A5CC6-F1B7-A549-B9B3-8C107A825F25}"/>
          </ac:spMkLst>
        </pc:spChg>
        <pc:spChg chg="del">
          <ac:chgData name="Jodionisio" userId="37c75020f601973c" providerId="LiveId" clId="{53485E8F-05D0-4933-B656-9618BD2D7626}" dt="2022-06-04T16:38:51.536" v="591" actId="478"/>
          <ac:spMkLst>
            <pc:docMk/>
            <pc:sldMk cId="3925378656" sldId="280"/>
            <ac:spMk id="17" creationId="{E18E32C2-9443-1B4A-943F-DE250EF90696}"/>
          </ac:spMkLst>
        </pc:spChg>
      </pc:sldChg>
      <pc:sldChg chg="modSp mod">
        <pc:chgData name="Jodionisio" userId="37c75020f601973c" providerId="LiveId" clId="{53485E8F-05D0-4933-B656-9618BD2D7626}" dt="2022-06-08T20:40:30.930" v="636" actId="1076"/>
        <pc:sldMkLst>
          <pc:docMk/>
          <pc:sldMk cId="3824246192" sldId="282"/>
        </pc:sldMkLst>
        <pc:spChg chg="mod">
          <ac:chgData name="Jodionisio" userId="37c75020f601973c" providerId="LiveId" clId="{53485E8F-05D0-4933-B656-9618BD2D7626}" dt="2022-06-08T20:40:30.930" v="636" actId="1076"/>
          <ac:spMkLst>
            <pc:docMk/>
            <pc:sldMk cId="3824246192" sldId="282"/>
            <ac:spMk id="2" creationId="{00000000-0000-0000-0000-000000000000}"/>
          </ac:spMkLst>
        </pc:spChg>
        <pc:spChg chg="mod">
          <ac:chgData name="Jodionisio" userId="37c75020f601973c" providerId="LiveId" clId="{53485E8F-05D0-4933-B656-9618BD2D7626}" dt="2022-06-08T20:40:17.565" v="634" actId="20577"/>
          <ac:spMkLst>
            <pc:docMk/>
            <pc:sldMk cId="3824246192" sldId="282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8T20:40:28.022" v="635" actId="1076"/>
          <ac:spMkLst>
            <pc:docMk/>
            <pc:sldMk cId="3824246192" sldId="282"/>
            <ac:spMk id="10" creationId="{8123CB26-77A6-0847-9E7E-0D226A3E799F}"/>
          </ac:spMkLst>
        </pc:spChg>
        <pc:spChg chg="mod">
          <ac:chgData name="Jodionisio" userId="37c75020f601973c" providerId="LiveId" clId="{53485E8F-05D0-4933-B656-9618BD2D7626}" dt="2022-06-04T15:26:35.586" v="26" actId="20577"/>
          <ac:spMkLst>
            <pc:docMk/>
            <pc:sldMk cId="3824246192" sldId="282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42" v="42" actId="27636"/>
          <ac:spMkLst>
            <pc:docMk/>
            <pc:sldMk cId="3824246192" sldId="282"/>
            <ac:spMk id="15" creationId="{8123CB26-77A6-0847-9E7E-0D226A3E799F}"/>
          </ac:spMkLst>
        </pc:spChg>
      </pc:sldChg>
      <pc:sldChg chg="addSp delSp modSp add mod">
        <pc:chgData name="Jodionisio" userId="37c75020f601973c" providerId="LiveId" clId="{53485E8F-05D0-4933-B656-9618BD2D7626}" dt="2022-06-04T15:38:56.776" v="247" actId="14100"/>
        <pc:sldMkLst>
          <pc:docMk/>
          <pc:sldMk cId="426029912" sldId="283"/>
        </pc:sldMkLst>
        <pc:spChg chg="del">
          <ac:chgData name="Jodionisio" userId="37c75020f601973c" providerId="LiveId" clId="{53485E8F-05D0-4933-B656-9618BD2D7626}" dt="2022-06-04T15:35:04.679" v="124" actId="478"/>
          <ac:spMkLst>
            <pc:docMk/>
            <pc:sldMk cId="426029912" sldId="283"/>
            <ac:spMk id="12" creationId="{A70246DC-688B-4DB7-B03F-35E46E87D983}"/>
          </ac:spMkLst>
        </pc:spChg>
        <pc:spChg chg="del">
          <ac:chgData name="Jodionisio" userId="37c75020f601973c" providerId="LiveId" clId="{53485E8F-05D0-4933-B656-9618BD2D7626}" dt="2022-06-04T15:35:02.224" v="123" actId="478"/>
          <ac:spMkLst>
            <pc:docMk/>
            <pc:sldMk cId="426029912" sldId="283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34:57.710" v="122" actId="20577"/>
          <ac:spMkLst>
            <pc:docMk/>
            <pc:sldMk cId="426029912" sldId="283"/>
            <ac:spMk id="15" creationId="{09322590-479D-BF42-8D4E-909F8CC3367F}"/>
          </ac:spMkLst>
        </pc:spChg>
        <pc:graphicFrameChg chg="add mod modGraphic">
          <ac:chgData name="Jodionisio" userId="37c75020f601973c" providerId="LiveId" clId="{53485E8F-05D0-4933-B656-9618BD2D7626}" dt="2022-06-04T15:38:56.776" v="247" actId="14100"/>
          <ac:graphicFrameMkLst>
            <pc:docMk/>
            <pc:sldMk cId="426029912" sldId="283"/>
            <ac:graphicFrameMk id="14" creationId="{1F8E7BCF-98B5-B100-997C-546F2DB02E68}"/>
          </ac:graphicFrameMkLst>
        </pc:graphicFrameChg>
        <pc:picChg chg="del">
          <ac:chgData name="Jodionisio" userId="37c75020f601973c" providerId="LiveId" clId="{53485E8F-05D0-4933-B656-9618BD2D7626}" dt="2022-06-04T15:35:18.972" v="126" actId="478"/>
          <ac:picMkLst>
            <pc:docMk/>
            <pc:sldMk cId="426029912" sldId="283"/>
            <ac:picMk id="2" creationId="{0AA56299-6EE6-7F41-948F-884B3199B564}"/>
          </ac:picMkLst>
        </pc:picChg>
        <pc:picChg chg="add mod">
          <ac:chgData name="Jodionisio" userId="37c75020f601973c" providerId="LiveId" clId="{53485E8F-05D0-4933-B656-9618BD2D7626}" dt="2022-06-04T15:35:20.110" v="127"/>
          <ac:picMkLst>
            <pc:docMk/>
            <pc:sldMk cId="426029912" sldId="283"/>
            <ac:picMk id="16" creationId="{1E701C2F-40E0-23AD-02C4-282175C3FE5F}"/>
          </ac:picMkLst>
        </pc:picChg>
      </pc:sldChg>
      <pc:sldChg chg="modSp mod">
        <pc:chgData name="Jodionisio" userId="37c75020f601973c" providerId="LiveId" clId="{53485E8F-05D0-4933-B656-9618BD2D7626}" dt="2022-06-08T20:54:09.907" v="861" actId="20577"/>
        <pc:sldMkLst>
          <pc:docMk/>
          <pc:sldMk cId="651820096" sldId="284"/>
        </pc:sldMkLst>
        <pc:spChg chg="mod">
          <ac:chgData name="Jodionisio" userId="37c75020f601973c" providerId="LiveId" clId="{53485E8F-05D0-4933-B656-9618BD2D7626}" dt="2022-06-08T20:54:09.907" v="861" actId="20577"/>
          <ac:spMkLst>
            <pc:docMk/>
            <pc:sldMk cId="651820096" sldId="284"/>
            <ac:spMk id="8" creationId="{98C6878B-5E93-F341-AC77-2423C100D7C5}"/>
          </ac:spMkLst>
        </pc:spChg>
      </pc:sldChg>
    </pc:docChg>
  </pc:docChgLst>
  <pc:docChgLst>
    <pc:chgData name="Guest User" providerId="Windows Live" clId="Web-{8F535F01-17F2-4C06-9F91-D0F9551F22DF}"/>
    <pc:docChg chg="modSld">
      <pc:chgData name="Guest User" userId="" providerId="Windows Live" clId="Web-{8F535F01-17F2-4C06-9F91-D0F9551F22DF}" dt="2022-06-09T08:15:44.792" v="24" actId="1076"/>
      <pc:docMkLst>
        <pc:docMk/>
      </pc:docMkLst>
      <pc:sldChg chg="modSp">
        <pc:chgData name="Guest User" userId="" providerId="Windows Live" clId="Web-{8F535F01-17F2-4C06-9F91-D0F9551F22DF}" dt="2022-06-09T08:13:28.241" v="16" actId="20577"/>
        <pc:sldMkLst>
          <pc:docMk/>
          <pc:sldMk cId="26788421" sldId="262"/>
        </pc:sldMkLst>
        <pc:spChg chg="mod">
          <ac:chgData name="Guest User" userId="" providerId="Windows Live" clId="Web-{8F535F01-17F2-4C06-9F91-D0F9551F22DF}" dt="2022-06-09T08:13:28.241" v="16" actId="20577"/>
          <ac:spMkLst>
            <pc:docMk/>
            <pc:sldMk cId="26788421" sldId="262"/>
            <ac:spMk id="7" creationId="{CE4B110E-7782-B00A-9C6F-5167BB6BA44A}"/>
          </ac:spMkLst>
        </pc:spChg>
      </pc:sldChg>
      <pc:sldChg chg="addSp delSp modSp">
        <pc:chgData name="Guest User" userId="" providerId="Windows Live" clId="Web-{8F535F01-17F2-4C06-9F91-D0F9551F22DF}" dt="2022-06-09T08:15:44.792" v="24" actId="1076"/>
        <pc:sldMkLst>
          <pc:docMk/>
          <pc:sldMk cId="2303796329" sldId="267"/>
        </pc:sldMkLst>
        <pc:spChg chg="del">
          <ac:chgData name="Guest User" userId="" providerId="Windows Live" clId="Web-{8F535F01-17F2-4C06-9F91-D0F9551F22DF}" dt="2022-06-09T08:15:42.745" v="23"/>
          <ac:spMkLst>
            <pc:docMk/>
            <pc:sldMk cId="2303796329" sldId="267"/>
            <ac:spMk id="12" creationId="{5ABABB2B-7181-D2C7-55EA-E8D63934C508}"/>
          </ac:spMkLst>
        </pc:spChg>
        <pc:picChg chg="add mod">
          <ac:chgData name="Guest User" userId="" providerId="Windows Live" clId="Web-{8F535F01-17F2-4C06-9F91-D0F9551F22DF}" dt="2022-06-09T08:15:44.792" v="24" actId="1076"/>
          <ac:picMkLst>
            <pc:docMk/>
            <pc:sldMk cId="2303796329" sldId="267"/>
            <ac:picMk id="2" creationId="{E675CBEC-5934-6771-8BB7-F384E0F29A14}"/>
          </ac:picMkLst>
        </pc:picChg>
        <pc:picChg chg="del">
          <ac:chgData name="Guest User" userId="" providerId="Windows Live" clId="Web-{8F535F01-17F2-4C06-9F91-D0F9551F22DF}" dt="2022-06-09T08:15:19.697" v="18"/>
          <ac:picMkLst>
            <pc:docMk/>
            <pc:sldMk cId="2303796329" sldId="267"/>
            <ac:picMk id="3" creationId="{FBC8521D-5D53-4BF8-E39F-5ED40BF82A2B}"/>
          </ac:picMkLst>
        </pc:picChg>
      </pc:sldChg>
    </pc:docChg>
  </pc:docChgLst>
  <pc:docChgLst>
    <pc:chgData name="Guest User" providerId="Windows Live" clId="Web-{664FFA4D-3726-417F-A2BC-3A343F185F3A}"/>
    <pc:docChg chg="modSld">
      <pc:chgData name="Guest User" userId="" providerId="Windows Live" clId="Web-{664FFA4D-3726-417F-A2BC-3A343F185F3A}" dt="2022-06-21T21:16:55.930" v="19"/>
      <pc:docMkLst>
        <pc:docMk/>
      </pc:docMkLst>
      <pc:sldChg chg="modSp">
        <pc:chgData name="Guest User" userId="" providerId="Windows Live" clId="Web-{664FFA4D-3726-417F-A2BC-3A343F185F3A}" dt="2022-06-21T21:03:40.555" v="3"/>
        <pc:sldMkLst>
          <pc:docMk/>
          <pc:sldMk cId="3898280409" sldId="275"/>
        </pc:sldMkLst>
        <pc:spChg chg="mod">
          <ac:chgData name="Guest User" userId="" providerId="Windows Live" clId="Web-{664FFA4D-3726-417F-A2BC-3A343F185F3A}" dt="2022-06-21T21:03:40.555" v="3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 modSp">
        <pc:chgData name="Guest User" userId="" providerId="Windows Live" clId="Web-{664FFA4D-3726-417F-A2BC-3A343F185F3A}" dt="2022-06-21T21:16:55.930" v="19"/>
        <pc:sldMkLst>
          <pc:docMk/>
          <pc:sldMk cId="2425720029" sldId="289"/>
        </pc:sldMkLst>
        <pc:spChg chg="add del mod">
          <ac:chgData name="Guest User" userId="" providerId="Windows Live" clId="Web-{664FFA4D-3726-417F-A2BC-3A343F185F3A}" dt="2022-06-21T21:16:55.930" v="19"/>
          <ac:spMkLst>
            <pc:docMk/>
            <pc:sldMk cId="2425720029" sldId="289"/>
            <ac:spMk id="2" creationId="{0A0B93CD-6A0A-951E-7A27-1E83D676B47E}"/>
          </ac:spMkLst>
        </pc:spChg>
        <pc:spChg chg="add mod">
          <ac:chgData name="Guest User" userId="" providerId="Windows Live" clId="Web-{664FFA4D-3726-417F-A2BC-3A343F185F3A}" dt="2022-06-21T21:16:46.321" v="17" actId="20577"/>
          <ac:spMkLst>
            <pc:docMk/>
            <pc:sldMk cId="2425720029" sldId="289"/>
            <ac:spMk id="3" creationId="{04A5419C-6920-83B8-A8C2-75E6BE508E5C}"/>
          </ac:spMkLst>
        </pc:spChg>
        <pc:spChg chg="mod">
          <ac:chgData name="Guest User" userId="" providerId="Windows Live" clId="Web-{664FFA4D-3726-417F-A2BC-3A343F185F3A}" dt="2022-06-21T21:04:30.901" v="5" actId="1076"/>
          <ac:spMkLst>
            <pc:docMk/>
            <pc:sldMk cId="2425720029" sldId="289"/>
            <ac:spMk id="14" creationId="{4AB5F4F0-D5D2-90FE-4BF9-452348AB3A99}"/>
          </ac:spMkLst>
        </pc:spChg>
        <pc:graphicFrameChg chg="mod">
          <ac:chgData name="Guest User" userId="" providerId="Windows Live" clId="Web-{664FFA4D-3726-417F-A2BC-3A343F185F3A}" dt="2022-06-21T21:04:22.947" v="4" actId="1076"/>
          <ac:graphicFrameMkLst>
            <pc:docMk/>
            <pc:sldMk cId="2425720029" sldId="289"/>
            <ac:graphicFrameMk id="5" creationId="{78E987E2-783E-447E-D8CE-5D570A7C2727}"/>
          </ac:graphicFrameMkLst>
        </pc:graphicFrameChg>
      </pc:sldChg>
    </pc:docChg>
  </pc:docChgLst>
  <pc:docChgLst>
    <pc:chgData name="Guest User" providerId="Windows Live" clId="Web-{188792EB-B5BC-45E0-92C4-CE0ED92F9403}"/>
    <pc:docChg chg="modSld">
      <pc:chgData name="Guest User" userId="" providerId="Windows Live" clId="Web-{188792EB-B5BC-45E0-92C4-CE0ED92F9403}" dt="2022-06-08T21:16:18.959" v="95" actId="20577"/>
      <pc:docMkLst>
        <pc:docMk/>
      </pc:docMkLst>
      <pc:sldChg chg="modSp">
        <pc:chgData name="Guest User" userId="" providerId="Windows Live" clId="Web-{188792EB-B5BC-45E0-92C4-CE0ED92F9403}" dt="2022-06-08T21:12:15.304" v="16" actId="20577"/>
        <pc:sldMkLst>
          <pc:docMk/>
          <pc:sldMk cId="2016089642" sldId="259"/>
        </pc:sldMkLst>
        <pc:spChg chg="mod">
          <ac:chgData name="Guest User" userId="" providerId="Windows Live" clId="Web-{188792EB-B5BC-45E0-92C4-CE0ED92F9403}" dt="2022-06-08T21:12:15.304" v="16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2:35.915" v="19" actId="20577"/>
        <pc:sldMkLst>
          <pc:docMk/>
          <pc:sldMk cId="779421566" sldId="261"/>
        </pc:sldMkLst>
        <pc:spChg chg="mod">
          <ac:chgData name="Guest User" userId="" providerId="Windows Live" clId="Web-{188792EB-B5BC-45E0-92C4-CE0ED92F9403}" dt="2022-06-08T21:12:35.915" v="19" actId="20577"/>
          <ac:spMkLst>
            <pc:docMk/>
            <pc:sldMk cId="779421566" sldId="261"/>
            <ac:spMk id="12" creationId="{67B17292-8080-2BB1-D9DE-459C9A4FCD4F}"/>
          </ac:spMkLst>
        </pc:spChg>
      </pc:sldChg>
      <pc:sldChg chg="addSp delSp modSp">
        <pc:chgData name="Guest User" userId="" providerId="Windows Live" clId="Web-{188792EB-B5BC-45E0-92C4-CE0ED92F9403}" dt="2022-06-08T21:11:50.240" v="13"/>
        <pc:sldMkLst>
          <pc:docMk/>
          <pc:sldMk cId="410408428" sldId="274"/>
        </pc:sldMkLst>
        <pc:spChg chg="mod">
          <ac:chgData name="Guest User" userId="" providerId="Windows Live" clId="Web-{188792EB-B5BC-45E0-92C4-CE0ED92F9403}" dt="2022-06-08T21:11:50.240" v="13"/>
          <ac:spMkLst>
            <pc:docMk/>
            <pc:sldMk cId="410408428" sldId="274"/>
            <ac:spMk id="8" creationId="{98C6878B-5E93-F341-AC77-2423C100D7C5}"/>
          </ac:spMkLst>
        </pc:spChg>
        <pc:spChg chg="add del mod">
          <ac:chgData name="Guest User" userId="" providerId="Windows Live" clId="Web-{188792EB-B5BC-45E0-92C4-CE0ED92F9403}" dt="2022-06-08T21:11:43.755" v="12"/>
          <ac:spMkLst>
            <pc:docMk/>
            <pc:sldMk cId="410408428" sldId="274"/>
            <ac:spMk id="16" creationId="{7BEAC418-ECB8-9F48-BE87-25E2BD3D79F4}"/>
          </ac:spMkLst>
        </pc:spChg>
      </pc:sldChg>
      <pc:sldChg chg="modSp">
        <pc:chgData name="Guest User" userId="" providerId="Windows Live" clId="Web-{188792EB-B5BC-45E0-92C4-CE0ED92F9403}" dt="2022-06-08T21:14:31.968" v="85" actId="20577"/>
        <pc:sldMkLst>
          <pc:docMk/>
          <pc:sldMk cId="3898280409" sldId="275"/>
        </pc:sldMkLst>
        <pc:spChg chg="mod">
          <ac:chgData name="Guest User" userId="" providerId="Windows Live" clId="Web-{188792EB-B5BC-45E0-92C4-CE0ED92F9403}" dt="2022-06-08T21:14:31.968" v="85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6:18.959" v="95" actId="20577"/>
        <pc:sldMkLst>
          <pc:docMk/>
          <pc:sldMk cId="871287277" sldId="279"/>
        </pc:sldMkLst>
        <pc:spChg chg="mod">
          <ac:chgData name="Guest User" userId="" providerId="Windows Live" clId="Web-{188792EB-B5BC-45E0-92C4-CE0ED92F9403}" dt="2022-06-08T21:16:18.959" v="95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4:08.498" v="83" actId="20577"/>
        <pc:sldMkLst>
          <pc:docMk/>
          <pc:sldMk cId="3925378656" sldId="280"/>
        </pc:sldMkLst>
        <pc:spChg chg="mod">
          <ac:chgData name="Guest User" userId="" providerId="Windows Live" clId="Web-{188792EB-B5BC-45E0-92C4-CE0ED92F9403}" dt="2022-06-08T21:14:08.498" v="83" actId="20577"/>
          <ac:spMkLst>
            <pc:docMk/>
            <pc:sldMk cId="3925378656" sldId="280"/>
            <ac:spMk id="8" creationId="{98C6878B-5E93-F341-AC77-2423C100D7C5}"/>
          </ac:spMkLst>
        </pc:spChg>
      </pc:sldChg>
    </pc:docChg>
  </pc:docChgLst>
  <pc:docChgLst>
    <pc:chgData name="Guest User" providerId="Windows Live" clId="Web-{AE42F990-7937-453E-9B0C-6DB1A10B5609}"/>
    <pc:docChg chg="addSld modSld">
      <pc:chgData name="Guest User" userId="" providerId="Windows Live" clId="Web-{AE42F990-7937-453E-9B0C-6DB1A10B5609}" dt="2022-06-12T15:22:19.669" v="338" actId="20577"/>
      <pc:docMkLst>
        <pc:docMk/>
      </pc:docMkLst>
      <pc:sldChg chg="modSp">
        <pc:chgData name="Guest User" userId="" providerId="Windows Live" clId="Web-{AE42F990-7937-453E-9B0C-6DB1A10B5609}" dt="2022-06-12T14:45:03.120" v="3" actId="20577"/>
        <pc:sldMkLst>
          <pc:docMk/>
          <pc:sldMk cId="2016089642" sldId="259"/>
        </pc:sldMkLst>
        <pc:spChg chg="mod">
          <ac:chgData name="Guest User" userId="" providerId="Windows Live" clId="Web-{AE42F990-7937-453E-9B0C-6DB1A10B5609}" dt="2022-06-12T14:45:03.120" v="3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Guest User" userId="" providerId="Windows Live" clId="Web-{AE42F990-7937-453E-9B0C-6DB1A10B5609}" dt="2022-06-12T14:47:56.702" v="19" actId="20577"/>
        <pc:sldMkLst>
          <pc:docMk/>
          <pc:sldMk cId="779421566" sldId="261"/>
        </pc:sldMkLst>
        <pc:spChg chg="mod">
          <ac:chgData name="Guest User" userId="" providerId="Windows Live" clId="Web-{AE42F990-7937-453E-9B0C-6DB1A10B5609}" dt="2022-06-12T14:47:56.702" v="19" actId="20577"/>
          <ac:spMkLst>
            <pc:docMk/>
            <pc:sldMk cId="779421566" sldId="261"/>
            <ac:spMk id="12" creationId="{67B17292-8080-2BB1-D9DE-459C9A4FCD4F}"/>
          </ac:spMkLst>
        </pc:spChg>
      </pc:sldChg>
      <pc:sldChg chg="addSp delSp modSp">
        <pc:chgData name="Guest User" userId="" providerId="Windows Live" clId="Web-{AE42F990-7937-453E-9B0C-6DB1A10B5609}" dt="2022-06-12T14:49:15.235" v="58" actId="20577"/>
        <pc:sldMkLst>
          <pc:docMk/>
          <pc:sldMk cId="2667691545" sldId="264"/>
        </pc:sldMkLst>
        <pc:spChg chg="add mod">
          <ac:chgData name="Guest User" userId="" providerId="Windows Live" clId="Web-{AE42F990-7937-453E-9B0C-6DB1A10B5609}" dt="2022-06-12T14:49:15.235" v="58" actId="20577"/>
          <ac:spMkLst>
            <pc:docMk/>
            <pc:sldMk cId="2667691545" sldId="264"/>
            <ac:spMk id="3" creationId="{CB065343-F387-CCFD-55BB-20701E05189C}"/>
          </ac:spMkLst>
        </pc:spChg>
        <pc:spChg chg="del mod">
          <ac:chgData name="Guest User" userId="" providerId="Windows Live" clId="Web-{AE42F990-7937-453E-9B0C-6DB1A10B5609}" dt="2022-06-12T14:48:38.031" v="41"/>
          <ac:spMkLst>
            <pc:docMk/>
            <pc:sldMk cId="2667691545" sldId="264"/>
            <ac:spMk id="12" creationId="{A70246DC-688B-4DB7-B03F-35E46E87D983}"/>
          </ac:spMkLst>
        </pc:spChg>
        <pc:spChg chg="del mod">
          <ac:chgData name="Guest User" userId="" providerId="Windows Live" clId="Web-{AE42F990-7937-453E-9B0C-6DB1A10B5609}" dt="2022-06-12T14:48:45.203" v="44"/>
          <ac:spMkLst>
            <pc:docMk/>
            <pc:sldMk cId="2667691545" sldId="264"/>
            <ac:spMk id="13" creationId="{18B1D698-7F3B-9174-43CE-EB764B930811}"/>
          </ac:spMkLst>
        </pc:spChg>
      </pc:sldChg>
      <pc:sldChg chg="modSp">
        <pc:chgData name="Guest User" userId="" providerId="Windows Live" clId="Web-{AE42F990-7937-453E-9B0C-6DB1A10B5609}" dt="2022-06-12T14:58:59.122" v="65" actId="20577"/>
        <pc:sldMkLst>
          <pc:docMk/>
          <pc:sldMk cId="137432144" sldId="266"/>
        </pc:sldMkLst>
        <pc:spChg chg="mod">
          <ac:chgData name="Guest User" userId="" providerId="Windows Live" clId="Web-{AE42F990-7937-453E-9B0C-6DB1A10B5609}" dt="2022-06-12T14:58:59.122" v="65" actId="20577"/>
          <ac:spMkLst>
            <pc:docMk/>
            <pc:sldMk cId="137432144" sldId="266"/>
            <ac:spMk id="10" creationId="{2FA2783D-E968-E51B-7A29-CB6CEB837509}"/>
          </ac:spMkLst>
        </pc:spChg>
      </pc:sldChg>
      <pc:sldChg chg="modSp">
        <pc:chgData name="Guest User" userId="" providerId="Windows Live" clId="Web-{AE42F990-7937-453E-9B0C-6DB1A10B5609}" dt="2022-06-12T15:08:53.371" v="91" actId="20577"/>
        <pc:sldMkLst>
          <pc:docMk/>
          <pc:sldMk cId="2304378710" sldId="271"/>
        </pc:sldMkLst>
        <pc:spChg chg="mod">
          <ac:chgData name="Guest User" userId="" providerId="Windows Live" clId="Web-{AE42F990-7937-453E-9B0C-6DB1A10B5609}" dt="2022-06-12T15:08:53.371" v="91" actId="20577"/>
          <ac:spMkLst>
            <pc:docMk/>
            <pc:sldMk cId="2304378710" sldId="271"/>
            <ac:spMk id="10" creationId="{7ABBE848-8C1E-0BFF-8EE0-A5B76D0308A5}"/>
          </ac:spMkLst>
        </pc:spChg>
      </pc:sldChg>
      <pc:sldChg chg="modSp">
        <pc:chgData name="Guest User" userId="" providerId="Windows Live" clId="Web-{AE42F990-7937-453E-9B0C-6DB1A10B5609}" dt="2022-06-12T15:13:06.423" v="131" actId="20577"/>
        <pc:sldMkLst>
          <pc:docMk/>
          <pc:sldMk cId="3898280409" sldId="275"/>
        </pc:sldMkLst>
        <pc:spChg chg="mod">
          <ac:chgData name="Guest User" userId="" providerId="Windows Live" clId="Web-{AE42F990-7937-453E-9B0C-6DB1A10B5609}" dt="2022-06-12T15:13:06.423" v="131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modSp">
        <pc:chgData name="Guest User" userId="" providerId="Windows Live" clId="Web-{AE42F990-7937-453E-9B0C-6DB1A10B5609}" dt="2022-06-12T15:16:00.864" v="133" actId="20577"/>
        <pc:sldMkLst>
          <pc:docMk/>
          <pc:sldMk cId="871287277" sldId="279"/>
        </pc:sldMkLst>
        <pc:spChg chg="mod">
          <ac:chgData name="Guest User" userId="" providerId="Windows Live" clId="Web-{AE42F990-7937-453E-9B0C-6DB1A10B5609}" dt="2022-06-12T15:16:00.864" v="133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Guest User" userId="" providerId="Windows Live" clId="Web-{AE42F990-7937-453E-9B0C-6DB1A10B5609}" dt="2022-06-12T15:11:13.686" v="108" actId="20577"/>
        <pc:sldMkLst>
          <pc:docMk/>
          <pc:sldMk cId="3925378656" sldId="280"/>
        </pc:sldMkLst>
        <pc:spChg chg="mod">
          <ac:chgData name="Guest User" userId="" providerId="Windows Live" clId="Web-{AE42F990-7937-453E-9B0C-6DB1A10B5609}" dt="2022-06-12T15:11:13.686" v="108" actId="20577"/>
          <ac:spMkLst>
            <pc:docMk/>
            <pc:sldMk cId="3925378656" sldId="280"/>
            <ac:spMk id="8" creationId="{98C6878B-5E93-F341-AC77-2423C100D7C5}"/>
          </ac:spMkLst>
        </pc:spChg>
      </pc:sldChg>
      <pc:sldChg chg="modSp add replId">
        <pc:chgData name="Guest User" userId="" providerId="Windows Live" clId="Web-{AE42F990-7937-453E-9B0C-6DB1A10B5609}" dt="2022-06-12T14:59:27.232" v="75" actId="1076"/>
        <pc:sldMkLst>
          <pc:docMk/>
          <pc:sldMk cId="866012243" sldId="285"/>
        </pc:sldMkLst>
        <pc:spChg chg="mod">
          <ac:chgData name="Guest User" userId="" providerId="Windows Live" clId="Web-{AE42F990-7937-453E-9B0C-6DB1A10B5609}" dt="2022-06-12T14:59:27.232" v="75" actId="1076"/>
          <ac:spMkLst>
            <pc:docMk/>
            <pc:sldMk cId="866012243" sldId="285"/>
            <ac:spMk id="10" creationId="{2FA2783D-E968-E51B-7A29-CB6CEB837509}"/>
          </ac:spMkLst>
        </pc:spChg>
      </pc:sldChg>
      <pc:sldChg chg="modSp add replId">
        <pc:chgData name="Guest User" userId="" providerId="Windows Live" clId="Web-{AE42F990-7937-453E-9B0C-6DB1A10B5609}" dt="2022-06-12T15:11:55.828" v="119" actId="20577"/>
        <pc:sldMkLst>
          <pc:docMk/>
          <pc:sldMk cId="1622871326" sldId="287"/>
        </pc:sldMkLst>
        <pc:spChg chg="mod">
          <ac:chgData name="Guest User" userId="" providerId="Windows Live" clId="Web-{AE42F990-7937-453E-9B0C-6DB1A10B5609}" dt="2022-06-12T15:11:55.828" v="119" actId="20577"/>
          <ac:spMkLst>
            <pc:docMk/>
            <pc:sldMk cId="1622871326" sldId="287"/>
            <ac:spMk id="8" creationId="{98C6878B-5E93-F341-AC77-2423C100D7C5}"/>
          </ac:spMkLst>
        </pc:spChg>
      </pc:sldChg>
      <pc:sldChg chg="addSp delSp modSp add replId">
        <pc:chgData name="Guest User" userId="" providerId="Windows Live" clId="Web-{AE42F990-7937-453E-9B0C-6DB1A10B5609}" dt="2022-06-12T15:22:19.669" v="338" actId="20577"/>
        <pc:sldMkLst>
          <pc:docMk/>
          <pc:sldMk cId="998304388" sldId="288"/>
        </pc:sldMkLst>
        <pc:spChg chg="del">
          <ac:chgData name="Guest User" userId="" providerId="Windows Live" clId="Web-{AE42F990-7937-453E-9B0C-6DB1A10B5609}" dt="2022-06-12T15:17:20.288" v="135"/>
          <ac:spMkLst>
            <pc:docMk/>
            <pc:sldMk cId="998304388" sldId="288"/>
            <ac:spMk id="8" creationId="{98C6878B-5E93-F341-AC77-2423C100D7C5}"/>
          </ac:spMkLst>
        </pc:spChg>
        <pc:spChg chg="add mod">
          <ac:chgData name="Guest User" userId="" providerId="Windows Live" clId="Web-{AE42F990-7937-453E-9B0C-6DB1A10B5609}" dt="2022-06-12T15:22:19.669" v="338" actId="20577"/>
          <ac:spMkLst>
            <pc:docMk/>
            <pc:sldMk cId="998304388" sldId="288"/>
            <ac:spMk id="14" creationId="{4AB5F4F0-D5D2-90FE-4BF9-452348AB3A99}"/>
          </ac:spMkLst>
        </pc:spChg>
        <pc:grpChg chg="del">
          <ac:chgData name="Guest User" userId="" providerId="Windows Live" clId="Web-{AE42F990-7937-453E-9B0C-6DB1A10B5609}" dt="2022-06-12T15:17:30.882" v="142"/>
          <ac:grpSpMkLst>
            <pc:docMk/>
            <pc:sldMk cId="998304388" sldId="288"/>
            <ac:grpSpMk id="23" creationId="{D96EAFB2-27BA-2AD8-9E05-E36F58D89201}"/>
          </ac:grpSpMkLst>
        </pc:grpChg>
        <pc:grpChg chg="del">
          <ac:chgData name="Guest User" userId="" providerId="Windows Live" clId="Web-{AE42F990-7937-453E-9B0C-6DB1A10B5609}" dt="2022-06-12T15:17:28.428" v="136"/>
          <ac:grpSpMkLst>
            <pc:docMk/>
            <pc:sldMk cId="998304388" sldId="288"/>
            <ac:grpSpMk id="28" creationId="{D05D4EC8-CA77-0652-A38E-878A8042DC92}"/>
          </ac:grpSpMkLst>
        </pc:grpChg>
        <pc:grpChg chg="del">
          <ac:chgData name="Guest User" userId="" providerId="Windows Live" clId="Web-{AE42F990-7937-453E-9B0C-6DB1A10B5609}" dt="2022-06-12T15:17:30.882" v="141"/>
          <ac:grpSpMkLst>
            <pc:docMk/>
            <pc:sldMk cId="998304388" sldId="288"/>
            <ac:grpSpMk id="30" creationId="{FB765589-D784-A742-960E-E2AD116D8DDE}"/>
          </ac:grpSpMkLst>
        </pc:grpChg>
        <pc:graphicFrameChg chg="add del mod">
          <ac:chgData name="Guest User" userId="" providerId="Windows Live" clId="Web-{AE42F990-7937-453E-9B0C-6DB1A10B5609}" dt="2022-06-12T15:17:48.148" v="144"/>
          <ac:graphicFrameMkLst>
            <pc:docMk/>
            <pc:sldMk cId="998304388" sldId="288"/>
            <ac:graphicFrameMk id="9" creationId="{2AC0B688-6BBB-2985-AFB4-2569EC6A56D0}"/>
          </ac:graphicFrameMkLst>
        </pc:graphicFrameChg>
        <pc:graphicFrameChg chg="add mod modGraphic">
          <ac:chgData name="Guest User" userId="" providerId="Windows Live" clId="Web-{AE42F990-7937-453E-9B0C-6DB1A10B5609}" dt="2022-06-12T15:21:52.543" v="332"/>
          <ac:graphicFrameMkLst>
            <pc:docMk/>
            <pc:sldMk cId="998304388" sldId="288"/>
            <ac:graphicFrameMk id="13" creationId="{53461A2B-4962-23E3-8851-7C86DB6DF774}"/>
          </ac:graphicFrameMkLst>
        </pc:graphicFrameChg>
        <pc:picChg chg="del">
          <ac:chgData name="Guest User" userId="" providerId="Windows Live" clId="Web-{AE42F990-7937-453E-9B0C-6DB1A10B5609}" dt="2022-06-12T15:17:28.444" v="140"/>
          <ac:picMkLst>
            <pc:docMk/>
            <pc:sldMk cId="998304388" sldId="288"/>
            <ac:picMk id="3" creationId="{3A427AA6-C2A7-8E77-BFB3-D39D79741B8A}"/>
          </ac:picMkLst>
        </pc:picChg>
        <pc:picChg chg="del">
          <ac:chgData name="Guest User" userId="" providerId="Windows Live" clId="Web-{AE42F990-7937-453E-9B0C-6DB1A10B5609}" dt="2022-06-12T15:17:28.444" v="139"/>
          <ac:picMkLst>
            <pc:docMk/>
            <pc:sldMk cId="998304388" sldId="288"/>
            <ac:picMk id="4" creationId="{85110EFB-FC18-06CF-17A6-C3F1CCE81335}"/>
          </ac:picMkLst>
        </pc:picChg>
        <pc:picChg chg="del">
          <ac:chgData name="Guest User" userId="" providerId="Windows Live" clId="Web-{AE42F990-7937-453E-9B0C-6DB1A10B5609}" dt="2022-06-12T15:17:28.428" v="138"/>
          <ac:picMkLst>
            <pc:docMk/>
            <pc:sldMk cId="998304388" sldId="288"/>
            <ac:picMk id="5" creationId="{A581E9C9-6FB9-EA75-C2DF-39A7A2182CB1}"/>
          </ac:picMkLst>
        </pc:picChg>
        <pc:picChg chg="del">
          <ac:chgData name="Guest User" userId="" providerId="Windows Live" clId="Web-{AE42F990-7937-453E-9B0C-6DB1A10B5609}" dt="2022-06-12T15:17:28.428" v="137"/>
          <ac:picMkLst>
            <pc:docMk/>
            <pc:sldMk cId="998304388" sldId="288"/>
            <ac:picMk id="7" creationId="{B1D442D3-1231-C987-7CE3-C76A488FBFF3}"/>
          </ac:picMkLst>
        </pc:picChg>
      </pc:sldChg>
      <pc:sldChg chg="addSp delSp modSp add replId">
        <pc:chgData name="Guest User" userId="" providerId="Windows Live" clId="Web-{AE42F990-7937-453E-9B0C-6DB1A10B5609}" dt="2022-06-12T15:21:41.090" v="326" actId="1076"/>
        <pc:sldMkLst>
          <pc:docMk/>
          <pc:sldMk cId="2425720029" sldId="289"/>
        </pc:sldMkLst>
        <pc:spChg chg="mod">
          <ac:chgData name="Guest User" userId="" providerId="Windows Live" clId="Web-{AE42F990-7937-453E-9B0C-6DB1A10B5609}" dt="2022-06-12T15:21:41.090" v="326" actId="1076"/>
          <ac:spMkLst>
            <pc:docMk/>
            <pc:sldMk cId="2425720029" sldId="289"/>
            <ac:spMk id="14" creationId="{4AB5F4F0-D5D2-90FE-4BF9-452348AB3A99}"/>
          </ac:spMkLst>
        </pc:spChg>
        <pc:graphicFrameChg chg="add del mod">
          <ac:chgData name="Guest User" userId="" providerId="Windows Live" clId="Web-{AE42F990-7937-453E-9B0C-6DB1A10B5609}" dt="2022-06-12T15:20:19.276" v="255"/>
          <ac:graphicFrameMkLst>
            <pc:docMk/>
            <pc:sldMk cId="2425720029" sldId="289"/>
            <ac:graphicFrameMk id="3" creationId="{F5FE61D4-633E-1CE7-DA85-6B711C6DFEA8}"/>
          </ac:graphicFrameMkLst>
        </pc:graphicFrameChg>
        <pc:graphicFrameChg chg="add mod modGraphic">
          <ac:chgData name="Guest User" userId="" providerId="Windows Live" clId="Web-{AE42F990-7937-453E-9B0C-6DB1A10B5609}" dt="2022-06-12T15:20:57.964" v="264" actId="1076"/>
          <ac:graphicFrameMkLst>
            <pc:docMk/>
            <pc:sldMk cId="2425720029" sldId="289"/>
            <ac:graphicFrameMk id="5" creationId="{78E987E2-783E-447E-D8CE-5D570A7C2727}"/>
          </ac:graphicFrameMkLst>
        </pc:graphicFrameChg>
        <pc:graphicFrameChg chg="del">
          <ac:chgData name="Guest User" userId="" providerId="Windows Live" clId="Web-{AE42F990-7937-453E-9B0C-6DB1A10B5609}" dt="2022-06-12T15:20:05.275" v="253"/>
          <ac:graphicFrameMkLst>
            <pc:docMk/>
            <pc:sldMk cId="2425720029" sldId="289"/>
            <ac:graphicFrameMk id="13" creationId="{53461A2B-4962-23E3-8851-7C86DB6DF774}"/>
          </ac:graphicFrameMkLst>
        </pc:graphicFrameChg>
      </pc:sldChg>
    </pc:docChg>
  </pc:docChgLst>
  <pc:docChgLst>
    <pc:chgData name="Utilizador Convidado" providerId="Windows Live" clId="Web-{7D1CBD79-44BB-4C2B-8FDF-7AD8F6274BDF}"/>
    <pc:docChg chg="modSld">
      <pc:chgData name="Utilizador Convidado" userId="" providerId="Windows Live" clId="Web-{7D1CBD79-44BB-4C2B-8FDF-7AD8F6274BDF}" dt="2022-06-08T22:25:47.587" v="340" actId="14100"/>
      <pc:docMkLst>
        <pc:docMk/>
      </pc:docMkLst>
      <pc:sldChg chg="modSp">
        <pc:chgData name="Utilizador Convidado" userId="" providerId="Windows Live" clId="Web-{7D1CBD79-44BB-4C2B-8FDF-7AD8F6274BDF}" dt="2022-06-08T22:25:47.587" v="340" actId="14100"/>
        <pc:sldMkLst>
          <pc:docMk/>
          <pc:sldMk cId="3898280409" sldId="275"/>
        </pc:sldMkLst>
        <pc:spChg chg="mod">
          <ac:chgData name="Utilizador Convidado" userId="" providerId="Windows Live" clId="Web-{7D1CBD79-44BB-4C2B-8FDF-7AD8F6274BDF}" dt="2022-06-08T22:25:47.587" v="340" actId="14100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 modSp">
        <pc:chgData name="Utilizador Convidado" userId="" providerId="Windows Live" clId="Web-{7D1CBD79-44BB-4C2B-8FDF-7AD8F6274BDF}" dt="2022-06-08T21:18:14.983" v="110" actId="20577"/>
        <pc:sldMkLst>
          <pc:docMk/>
          <pc:sldMk cId="964116800" sldId="276"/>
        </pc:sldMkLst>
        <pc:spChg chg="mod">
          <ac:chgData name="Utilizador Convidado" userId="" providerId="Windows Live" clId="Web-{7D1CBD79-44BB-4C2B-8FDF-7AD8F6274BDF}" dt="2022-06-08T21:18:14.983" v="110" actId="20577"/>
          <ac:spMkLst>
            <pc:docMk/>
            <pc:sldMk cId="964116800" sldId="276"/>
            <ac:spMk id="12" creationId="{A8AACF12-F561-1A4E-A85E-F8E98B68EAD8}"/>
          </ac:spMkLst>
        </pc:spChg>
        <pc:picChg chg="add del mod">
          <ac:chgData name="Utilizador Convidado" userId="" providerId="Windows Live" clId="Web-{7D1CBD79-44BB-4C2B-8FDF-7AD8F6274BDF}" dt="2022-06-08T21:16:44.728" v="97"/>
          <ac:picMkLst>
            <pc:docMk/>
            <pc:sldMk cId="964116800" sldId="276"/>
            <ac:picMk id="2" creationId="{A50321DA-9D40-08C3-503A-BE84D86543E6}"/>
          </ac:picMkLst>
        </pc:picChg>
        <pc:picChg chg="add mod">
          <ac:chgData name="Utilizador Convidado" userId="" providerId="Windows Live" clId="Web-{7D1CBD79-44BB-4C2B-8FDF-7AD8F6274BDF}" dt="2022-06-08T21:17:56.810" v="106" actId="1076"/>
          <ac:picMkLst>
            <pc:docMk/>
            <pc:sldMk cId="964116800" sldId="276"/>
            <ac:picMk id="3" creationId="{D9A6EA4D-0832-F3A8-9FBD-F6B0C9D764E6}"/>
          </ac:picMkLst>
        </pc:picChg>
        <pc:picChg chg="del">
          <ac:chgData name="Utilizador Convidado" userId="" providerId="Windows Live" clId="Web-{7D1CBD79-44BB-4C2B-8FDF-7AD8F6274BDF}" dt="2022-06-08T20:54:22.361" v="79"/>
          <ac:picMkLst>
            <pc:docMk/>
            <pc:sldMk cId="964116800" sldId="276"/>
            <ac:picMk id="2051" creationId="{00000000-0000-0000-0000-000000000000}"/>
          </ac:picMkLst>
        </pc:picChg>
      </pc:sldChg>
      <pc:sldChg chg="modSp">
        <pc:chgData name="Utilizador Convidado" userId="" providerId="Windows Live" clId="Web-{7D1CBD79-44BB-4C2B-8FDF-7AD8F6274BDF}" dt="2022-06-08T22:08:37.173" v="269" actId="20577"/>
        <pc:sldMkLst>
          <pc:docMk/>
          <pc:sldMk cId="871287277" sldId="279"/>
        </pc:sldMkLst>
        <pc:spChg chg="mod">
          <ac:chgData name="Utilizador Convidado" userId="" providerId="Windows Live" clId="Web-{7D1CBD79-44BB-4C2B-8FDF-7AD8F6274BDF}" dt="2022-06-08T22:08:37.173" v="269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Utilizador Convidado" userId="" providerId="Windows Live" clId="Web-{7D1CBD79-44BB-4C2B-8FDF-7AD8F6274BDF}" dt="2022-06-08T22:00:43.649" v="252" actId="20577"/>
        <pc:sldMkLst>
          <pc:docMk/>
          <pc:sldMk cId="3824246192" sldId="282"/>
        </pc:sldMkLst>
        <pc:spChg chg="mod">
          <ac:chgData name="Utilizador Convidado" userId="" providerId="Windows Live" clId="Web-{7D1CBD79-44BB-4C2B-8FDF-7AD8F6274BDF}" dt="2022-06-08T22:00:43.649" v="252" actId="20577"/>
          <ac:spMkLst>
            <pc:docMk/>
            <pc:sldMk cId="3824246192" sldId="282"/>
            <ac:spMk id="10" creationId="{8123CB26-77A6-0847-9E7E-0D226A3E799F}"/>
          </ac:spMkLst>
        </pc:spChg>
      </pc:sldChg>
      <pc:sldChg chg="modSp">
        <pc:chgData name="Utilizador Convidado" userId="" providerId="Windows Live" clId="Web-{7D1CBD79-44BB-4C2B-8FDF-7AD8F6274BDF}" dt="2022-06-08T21:45:37.006" v="249" actId="20577"/>
        <pc:sldMkLst>
          <pc:docMk/>
          <pc:sldMk cId="651820096" sldId="284"/>
        </pc:sldMkLst>
        <pc:spChg chg="mod">
          <ac:chgData name="Utilizador Convidado" userId="" providerId="Windows Live" clId="Web-{7D1CBD79-44BB-4C2B-8FDF-7AD8F6274BDF}" dt="2022-06-08T21:45:37.006" v="249" actId="20577"/>
          <ac:spMkLst>
            <pc:docMk/>
            <pc:sldMk cId="651820096" sldId="284"/>
            <ac:spMk id="8" creationId="{98C6878B-5E93-F341-AC77-2423C100D7C5}"/>
          </ac:spMkLst>
        </pc:spChg>
      </pc:sldChg>
    </pc:docChg>
  </pc:docChgLst>
  <pc:docChgLst>
    <pc:chgData name="Utilizador Convidado" providerId="Windows Live" clId="Web-{AF5F1F33-0853-4182-892A-F1EFE9FEAE30}"/>
    <pc:docChg chg="modSld">
      <pc:chgData name="Utilizador Convidado" userId="" providerId="Windows Live" clId="Web-{AF5F1F33-0853-4182-892A-F1EFE9FEAE30}" dt="2022-06-09T09:53:55.219" v="352" actId="20577"/>
      <pc:docMkLst>
        <pc:docMk/>
      </pc:docMkLst>
      <pc:sldChg chg="modSp">
        <pc:chgData name="Utilizador Convidado" userId="" providerId="Windows Live" clId="Web-{AF5F1F33-0853-4182-892A-F1EFE9FEAE30}" dt="2022-06-09T09:14:39.799" v="300" actId="20577"/>
        <pc:sldMkLst>
          <pc:docMk/>
          <pc:sldMk cId="2016089642" sldId="259"/>
        </pc:sldMkLst>
        <pc:spChg chg="mod">
          <ac:chgData name="Utilizador Convidado" userId="" providerId="Windows Live" clId="Web-{AF5F1F33-0853-4182-892A-F1EFE9FEAE30}" dt="2022-06-09T09:14:39.799" v="300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Utilizador Convidado" userId="" providerId="Windows Live" clId="Web-{AF5F1F33-0853-4182-892A-F1EFE9FEAE30}" dt="2022-06-09T09:00:22.824" v="191" actId="20577"/>
        <pc:sldMkLst>
          <pc:docMk/>
          <pc:sldMk cId="779421566" sldId="261"/>
        </pc:sldMkLst>
        <pc:spChg chg="mod">
          <ac:chgData name="Utilizador Convidado" userId="" providerId="Windows Live" clId="Web-{AF5F1F33-0853-4182-892A-F1EFE9FEAE30}" dt="2022-06-09T09:00:22.824" v="191" actId="20577"/>
          <ac:spMkLst>
            <pc:docMk/>
            <pc:sldMk cId="779421566" sldId="261"/>
            <ac:spMk id="12" creationId="{67B17292-8080-2BB1-D9DE-459C9A4FCD4F}"/>
          </ac:spMkLst>
        </pc:spChg>
      </pc:sldChg>
      <pc:sldChg chg="modSp">
        <pc:chgData name="Utilizador Convidado" userId="" providerId="Windows Live" clId="Web-{AF5F1F33-0853-4182-892A-F1EFE9FEAE30}" dt="2022-06-09T09:01:44.467" v="203" actId="20577"/>
        <pc:sldMkLst>
          <pc:docMk/>
          <pc:sldMk cId="26788421" sldId="262"/>
        </pc:sldMkLst>
        <pc:spChg chg="mod">
          <ac:chgData name="Utilizador Convidado" userId="" providerId="Windows Live" clId="Web-{AF5F1F33-0853-4182-892A-F1EFE9FEAE30}" dt="2022-06-09T09:01:44.467" v="203" actId="20577"/>
          <ac:spMkLst>
            <pc:docMk/>
            <pc:sldMk cId="26788421" sldId="262"/>
            <ac:spMk id="7" creationId="{CE4B110E-7782-B00A-9C6F-5167BB6BA44A}"/>
          </ac:spMkLst>
        </pc:spChg>
      </pc:sldChg>
      <pc:sldChg chg="modSp">
        <pc:chgData name="Utilizador Convidado" userId="" providerId="Windows Live" clId="Web-{AF5F1F33-0853-4182-892A-F1EFE9FEAE30}" dt="2022-06-09T09:00:53.528" v="197" actId="20577"/>
        <pc:sldMkLst>
          <pc:docMk/>
          <pc:sldMk cId="2667691545" sldId="264"/>
        </pc:sldMkLst>
        <pc:spChg chg="mod">
          <ac:chgData name="Utilizador Convidado" userId="" providerId="Windows Live" clId="Web-{AF5F1F33-0853-4182-892A-F1EFE9FEAE30}" dt="2022-06-09T09:00:53.528" v="197" actId="20577"/>
          <ac:spMkLst>
            <pc:docMk/>
            <pc:sldMk cId="2667691545" sldId="264"/>
            <ac:spMk id="12" creationId="{A70246DC-688B-4DB7-B03F-35E46E87D983}"/>
          </ac:spMkLst>
        </pc:spChg>
      </pc:sldChg>
      <pc:sldChg chg="modSp">
        <pc:chgData name="Utilizador Convidado" userId="" providerId="Windows Live" clId="Web-{AF5F1F33-0853-4182-892A-F1EFE9FEAE30}" dt="2022-06-09T09:01:54.530" v="204" actId="1076"/>
        <pc:sldMkLst>
          <pc:docMk/>
          <pc:sldMk cId="137432144" sldId="266"/>
        </pc:sldMkLst>
        <pc:spChg chg="mod">
          <ac:chgData name="Utilizador Convidado" userId="" providerId="Windows Live" clId="Web-{AF5F1F33-0853-4182-892A-F1EFE9FEAE30}" dt="2022-06-09T09:01:54.530" v="204" actId="1076"/>
          <ac:spMkLst>
            <pc:docMk/>
            <pc:sldMk cId="137432144" sldId="266"/>
            <ac:spMk id="10" creationId="{2FA2783D-E968-E51B-7A29-CB6CEB837509}"/>
          </ac:spMkLst>
        </pc:spChg>
      </pc:sldChg>
      <pc:sldChg chg="addSp delSp modSp">
        <pc:chgData name="Utilizador Convidado" userId="" providerId="Windows Live" clId="Web-{AF5F1F33-0853-4182-892A-F1EFE9FEAE30}" dt="2022-06-09T09:47:51.116" v="318" actId="1076"/>
        <pc:sldMkLst>
          <pc:docMk/>
          <pc:sldMk cId="2303796329" sldId="267"/>
        </pc:sldMkLst>
        <pc:picChg chg="del">
          <ac:chgData name="Utilizador Convidado" userId="" providerId="Windows Live" clId="Web-{AF5F1F33-0853-4182-892A-F1EFE9FEAE30}" dt="2022-06-09T09:47:17.568" v="310"/>
          <ac:picMkLst>
            <pc:docMk/>
            <pc:sldMk cId="2303796329" sldId="267"/>
            <ac:picMk id="2" creationId="{E675CBEC-5934-6771-8BB7-F384E0F29A14}"/>
          </ac:picMkLst>
        </pc:picChg>
        <pc:picChg chg="add mod">
          <ac:chgData name="Utilizador Convidado" userId="" providerId="Windows Live" clId="Web-{AF5F1F33-0853-4182-892A-F1EFE9FEAE30}" dt="2022-06-09T09:47:51.116" v="318" actId="1076"/>
          <ac:picMkLst>
            <pc:docMk/>
            <pc:sldMk cId="2303796329" sldId="267"/>
            <ac:picMk id="3" creationId="{F7BA6FA3-EAF4-BC52-87F7-23F2825AE69C}"/>
          </ac:picMkLst>
        </pc:picChg>
      </pc:sldChg>
      <pc:sldChg chg="modSp">
        <pc:chgData name="Utilizador Convidado" userId="" providerId="Windows Live" clId="Web-{AF5F1F33-0853-4182-892A-F1EFE9FEAE30}" dt="2022-06-09T09:02:34.671" v="209" actId="20577"/>
        <pc:sldMkLst>
          <pc:docMk/>
          <pc:sldMk cId="2304378710" sldId="271"/>
        </pc:sldMkLst>
        <pc:spChg chg="mod">
          <ac:chgData name="Utilizador Convidado" userId="" providerId="Windows Live" clId="Web-{AF5F1F33-0853-4182-892A-F1EFE9FEAE30}" dt="2022-06-09T09:02:34.671" v="209" actId="20577"/>
          <ac:spMkLst>
            <pc:docMk/>
            <pc:sldMk cId="2304378710" sldId="271"/>
            <ac:spMk id="10" creationId="{7ABBE848-8C1E-0BFF-8EE0-A5B76D0308A5}"/>
          </ac:spMkLst>
        </pc:spChg>
      </pc:sldChg>
      <pc:sldChg chg="modSp">
        <pc:chgData name="Utilizador Convidado" userId="" providerId="Windows Live" clId="Web-{AF5F1F33-0853-4182-892A-F1EFE9FEAE30}" dt="2022-06-09T09:04:08.971" v="231" actId="20577"/>
        <pc:sldMkLst>
          <pc:docMk/>
          <pc:sldMk cId="410408428" sldId="274"/>
        </pc:sldMkLst>
        <pc:spChg chg="mod">
          <ac:chgData name="Utilizador Convidado" userId="" providerId="Windows Live" clId="Web-{AF5F1F33-0853-4182-892A-F1EFE9FEAE30}" dt="2022-06-09T09:04:08.971" v="231" actId="20577"/>
          <ac:spMkLst>
            <pc:docMk/>
            <pc:sldMk cId="410408428" sldId="274"/>
            <ac:spMk id="8" creationId="{98C6878B-5E93-F341-AC77-2423C100D7C5}"/>
          </ac:spMkLst>
        </pc:spChg>
      </pc:sldChg>
      <pc:sldChg chg="modSp">
        <pc:chgData name="Utilizador Convidado" userId="" providerId="Windows Live" clId="Web-{AF5F1F33-0853-4182-892A-F1EFE9FEAE30}" dt="2022-06-09T09:11:15.669" v="265" actId="20577"/>
        <pc:sldMkLst>
          <pc:docMk/>
          <pc:sldMk cId="3898280409" sldId="275"/>
        </pc:sldMkLst>
        <pc:spChg chg="mod">
          <ac:chgData name="Utilizador Convidado" userId="" providerId="Windows Live" clId="Web-{AF5F1F33-0853-4182-892A-F1EFE9FEAE30}" dt="2022-06-09T09:11:15.669" v="265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modSp">
        <pc:chgData name="Utilizador Convidado" userId="" providerId="Windows Live" clId="Web-{AF5F1F33-0853-4182-892A-F1EFE9FEAE30}" dt="2022-06-09T09:52:47.795" v="347" actId="20577"/>
        <pc:sldMkLst>
          <pc:docMk/>
          <pc:sldMk cId="871287277" sldId="279"/>
        </pc:sldMkLst>
        <pc:spChg chg="mod">
          <ac:chgData name="Utilizador Convidado" userId="" providerId="Windows Live" clId="Web-{AF5F1F33-0853-4182-892A-F1EFE9FEAE30}" dt="2022-06-09T09:52:47.795" v="347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Utilizador Convidado" userId="" providerId="Windows Live" clId="Web-{AF5F1F33-0853-4182-892A-F1EFE9FEAE30}" dt="2022-06-09T09:53:55.219" v="352" actId="20577"/>
        <pc:sldMkLst>
          <pc:docMk/>
          <pc:sldMk cId="3925378656" sldId="280"/>
        </pc:sldMkLst>
        <pc:spChg chg="mod">
          <ac:chgData name="Utilizador Convidado" userId="" providerId="Windows Live" clId="Web-{AF5F1F33-0853-4182-892A-F1EFE9FEAE30}" dt="2022-06-09T09:53:55.219" v="352" actId="20577"/>
          <ac:spMkLst>
            <pc:docMk/>
            <pc:sldMk cId="3925378656" sldId="280"/>
            <ac:spMk id="8" creationId="{98C6878B-5E93-F341-AC77-2423C100D7C5}"/>
          </ac:spMkLst>
        </pc:spChg>
      </pc:sldChg>
      <pc:sldChg chg="modSp">
        <pc:chgData name="Utilizador Convidado" userId="" providerId="Windows Live" clId="Web-{AF5F1F33-0853-4182-892A-F1EFE9FEAE30}" dt="2022-06-09T09:15:33.660" v="308" actId="20577"/>
        <pc:sldMkLst>
          <pc:docMk/>
          <pc:sldMk cId="3824246192" sldId="282"/>
        </pc:sldMkLst>
        <pc:spChg chg="mod">
          <ac:chgData name="Utilizador Convidado" userId="" providerId="Windows Live" clId="Web-{AF5F1F33-0853-4182-892A-F1EFE9FEAE30}" dt="2022-06-09T09:15:33.660" v="308" actId="20577"/>
          <ac:spMkLst>
            <pc:docMk/>
            <pc:sldMk cId="3824246192" sldId="282"/>
            <ac:spMk id="8" creationId="{98C6878B-5E93-F341-AC77-2423C100D7C5}"/>
          </ac:spMkLst>
        </pc:spChg>
      </pc:sldChg>
      <pc:sldChg chg="addSp delSp modSp">
        <pc:chgData name="Utilizador Convidado" userId="" providerId="Windows Live" clId="Web-{AF5F1F33-0853-4182-892A-F1EFE9FEAE30}" dt="2022-06-09T09:51:43.403" v="341" actId="14100"/>
        <pc:sldMkLst>
          <pc:docMk/>
          <pc:sldMk cId="651820096" sldId="284"/>
        </pc:sldMkLst>
        <pc:spChg chg="add mod">
          <ac:chgData name="Utilizador Convidado" userId="" providerId="Windows Live" clId="Web-{AF5F1F33-0853-4182-892A-F1EFE9FEAE30}" dt="2022-06-09T09:51:43.403" v="341" actId="14100"/>
          <ac:spMkLst>
            <pc:docMk/>
            <pc:sldMk cId="651820096" sldId="284"/>
            <ac:spMk id="5" creationId="{0657351F-3867-9A95-5F34-8A364DDDC935}"/>
          </ac:spMkLst>
        </pc:spChg>
        <pc:spChg chg="mod">
          <ac:chgData name="Utilizador Convidado" userId="" providerId="Windows Live" clId="Web-{AF5F1F33-0853-4182-892A-F1EFE9FEAE30}" dt="2022-06-09T09:13:45.329" v="292" actId="20577"/>
          <ac:spMkLst>
            <pc:docMk/>
            <pc:sldMk cId="651820096" sldId="284"/>
            <ac:spMk id="8" creationId="{98C6878B-5E93-F341-AC77-2423C100D7C5}"/>
          </ac:spMkLst>
        </pc:spChg>
        <pc:cxnChg chg="add del">
          <ac:chgData name="Utilizador Convidado" userId="" providerId="Windows Live" clId="Web-{AF5F1F33-0853-4182-892A-F1EFE9FEAE30}" dt="2022-06-09T09:49:40.103" v="320"/>
          <ac:cxnSpMkLst>
            <pc:docMk/>
            <pc:sldMk cId="651820096" sldId="284"/>
            <ac:cxnSpMk id="3" creationId="{35E24AF5-707E-674B-1A3F-D4480B576226}"/>
          </ac:cxnSpMkLst>
        </pc:cxnChg>
        <pc:cxnChg chg="add mod">
          <ac:chgData name="Utilizador Convidado" userId="" providerId="Windows Live" clId="Web-{AF5F1F33-0853-4182-892A-F1EFE9FEAE30}" dt="2022-06-09T09:50:31.042" v="329" actId="14100"/>
          <ac:cxnSpMkLst>
            <pc:docMk/>
            <pc:sldMk cId="651820096" sldId="284"/>
            <ac:cxnSpMk id="4" creationId="{B6B9FC19-7309-BA0F-03EB-F92FE2569D09}"/>
          </ac:cxnSpMkLst>
        </pc:cxnChg>
        <pc:cxnChg chg="add mod">
          <ac:chgData name="Utilizador Convidado" userId="" providerId="Windows Live" clId="Web-{AF5F1F33-0853-4182-892A-F1EFE9FEAE30}" dt="2022-06-09T09:51:07.246" v="335" actId="14100"/>
          <ac:cxnSpMkLst>
            <pc:docMk/>
            <pc:sldMk cId="651820096" sldId="284"/>
            <ac:cxnSpMk id="18" creationId="{32F9230B-17A1-F7CB-2B0D-EFC05121EB45}"/>
          </ac:cxnSpMkLst>
        </pc:cxnChg>
      </pc:sldChg>
    </pc:docChg>
  </pc:docChgLst>
  <pc:docChgLst>
    <pc:chgData name="Utilizador Convidado" providerId="Windows Live" clId="Web-{4744FE9C-84A5-4E89-BCA0-CFD298E09654}"/>
    <pc:docChg chg="modSld">
      <pc:chgData name="Utilizador Convidado" userId="" providerId="Windows Live" clId="Web-{4744FE9C-84A5-4E89-BCA0-CFD298E09654}" dt="2022-06-23T09:03:24.611" v="26" actId="20577"/>
      <pc:docMkLst>
        <pc:docMk/>
      </pc:docMkLst>
      <pc:sldChg chg="modSp">
        <pc:chgData name="Utilizador Convidado" userId="" providerId="Windows Live" clId="Web-{4744FE9C-84A5-4E89-BCA0-CFD298E09654}" dt="2022-06-23T09:03:24.611" v="26" actId="20577"/>
        <pc:sldMkLst>
          <pc:docMk/>
          <pc:sldMk cId="2425720029" sldId="289"/>
        </pc:sldMkLst>
        <pc:spChg chg="mod">
          <ac:chgData name="Utilizador Convidado" userId="" providerId="Windows Live" clId="Web-{4744FE9C-84A5-4E89-BCA0-CFD298E09654}" dt="2022-06-23T09:03:24.611" v="26" actId="20577"/>
          <ac:spMkLst>
            <pc:docMk/>
            <pc:sldMk cId="2425720029" sldId="289"/>
            <ac:spMk id="14" creationId="{4AB5F4F0-D5D2-90FE-4BF9-452348AB3A99}"/>
          </ac:spMkLst>
        </pc:spChg>
      </pc:sldChg>
    </pc:docChg>
  </pc:docChgLst>
  <pc:docChgLst>
    <pc:chgData name="Utilizador Convidado" providerId="Windows Live" clId="Web-{145973B9-65F0-44B9-8AE4-59B026F9FF79}"/>
    <pc:docChg chg="modSld">
      <pc:chgData name="Utilizador Convidado" userId="" providerId="Windows Live" clId="Web-{145973B9-65F0-44B9-8AE4-59B026F9FF79}" dt="2022-06-07T19:34:52.292" v="1056" actId="20577"/>
      <pc:docMkLst>
        <pc:docMk/>
      </pc:docMkLst>
      <pc:sldChg chg="modSp">
        <pc:chgData name="Utilizador Convidado" userId="" providerId="Windows Live" clId="Web-{145973B9-65F0-44B9-8AE4-59B026F9FF79}" dt="2022-06-07T18:55:05.161" v="498" actId="20577"/>
        <pc:sldMkLst>
          <pc:docMk/>
          <pc:sldMk cId="2757485124" sldId="256"/>
        </pc:sldMkLst>
        <pc:spChg chg="mod">
          <ac:chgData name="Utilizador Convidado" userId="" providerId="Windows Live" clId="Web-{145973B9-65F0-44B9-8AE4-59B026F9FF79}" dt="2022-06-07T18:55:05.161" v="498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5:02.957" v="496" actId="20577"/>
        <pc:sldMkLst>
          <pc:docMk/>
          <pc:sldMk cId="2016089642" sldId="259"/>
        </pc:sldMkLst>
        <pc:spChg chg="mod">
          <ac:chgData name="Utilizador Convidado" userId="" providerId="Windows Live" clId="Web-{145973B9-65F0-44B9-8AE4-59B026F9FF79}" dt="2022-06-07T18:55:02.957" v="496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5:00.770" v="494" actId="20577"/>
        <pc:sldMkLst>
          <pc:docMk/>
          <pc:sldMk cId="779421566" sldId="261"/>
        </pc:sldMkLst>
        <pc:spChg chg="mod">
          <ac:chgData name="Utilizador Convidado" userId="" providerId="Windows Live" clId="Web-{145973B9-65F0-44B9-8AE4-59B026F9FF79}" dt="2022-06-07T18:55:00.770" v="494" actId="20577"/>
          <ac:spMkLst>
            <pc:docMk/>
            <pc:sldMk cId="779421566" sldId="261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0:12.806" v="1022" actId="20577"/>
        <pc:sldMkLst>
          <pc:docMk/>
          <pc:sldMk cId="26788421" sldId="262"/>
        </pc:sldMkLst>
        <pc:spChg chg="mod">
          <ac:chgData name="Utilizador Convidado" userId="" providerId="Windows Live" clId="Web-{145973B9-65F0-44B9-8AE4-59B026F9FF79}" dt="2022-06-07T19:30:12.806" v="1022" actId="20577"/>
          <ac:spMkLst>
            <pc:docMk/>
            <pc:sldMk cId="26788421" sldId="262"/>
            <ac:spMk id="7" creationId="{CE4B110E-7782-B00A-9C6F-5167BB6BA44A}"/>
          </ac:spMkLst>
        </pc:spChg>
        <pc:spChg chg="mod">
          <ac:chgData name="Utilizador Convidado" userId="" providerId="Windows Live" clId="Web-{145973B9-65F0-44B9-8AE4-59B026F9FF79}" dt="2022-06-07T18:54:53.472" v="488" actId="20577"/>
          <ac:spMkLst>
            <pc:docMk/>
            <pc:sldMk cId="26788421" sldId="262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58.442" v="492" actId="20577"/>
        <pc:sldMkLst>
          <pc:docMk/>
          <pc:sldMk cId="2667691545" sldId="264"/>
        </pc:sldMkLst>
        <pc:spChg chg="mod">
          <ac:chgData name="Utilizador Convidado" userId="" providerId="Windows Live" clId="Web-{145973B9-65F0-44B9-8AE4-59B026F9FF79}" dt="2022-06-07T18:54:58.442" v="492" actId="20577"/>
          <ac:spMkLst>
            <pc:docMk/>
            <pc:sldMk cId="2667691545" sldId="264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44.644" v="482" actId="20577"/>
        <pc:sldMkLst>
          <pc:docMk/>
          <pc:sldMk cId="137432144" sldId="266"/>
        </pc:sldMkLst>
        <pc:spChg chg="mod">
          <ac:chgData name="Utilizador Convidado" userId="" providerId="Windows Live" clId="Web-{145973B9-65F0-44B9-8AE4-59B026F9FF79}" dt="2022-06-07T18:54:41.347" v="480" actId="20577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Utilizador Convidado" userId="" providerId="Windows Live" clId="Web-{145973B9-65F0-44B9-8AE4-59B026F9FF79}" dt="2022-06-07T18:54:44.644" v="482" actId="20577"/>
          <ac:spMkLst>
            <pc:docMk/>
            <pc:sldMk cId="137432144" sldId="266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47.128" v="484" actId="20577"/>
        <pc:sldMkLst>
          <pc:docMk/>
          <pc:sldMk cId="2303796329" sldId="267"/>
        </pc:sldMkLst>
        <pc:spChg chg="mod">
          <ac:chgData name="Utilizador Convidado" userId="" providerId="Windows Live" clId="Web-{145973B9-65F0-44B9-8AE4-59B026F9FF79}" dt="2022-06-07T18:54:47.128" v="484" actId="20577"/>
          <ac:spMkLst>
            <pc:docMk/>
            <pc:sldMk cId="2303796329" sldId="267"/>
            <ac:spMk id="13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50.379" v="486" actId="20577"/>
        <pc:sldMkLst>
          <pc:docMk/>
          <pc:sldMk cId="2304378710" sldId="271"/>
        </pc:sldMkLst>
        <pc:spChg chg="mod">
          <ac:chgData name="Utilizador Convidado" userId="" providerId="Windows Live" clId="Web-{145973B9-65F0-44B9-8AE4-59B026F9FF79}" dt="2022-06-07T18:35:33.808" v="19" actId="1076"/>
          <ac:spMkLst>
            <pc:docMk/>
            <pc:sldMk cId="2304378710" sldId="271"/>
            <ac:spMk id="10" creationId="{7ABBE848-8C1E-0BFF-8EE0-A5B76D0308A5}"/>
          </ac:spMkLst>
        </pc:spChg>
        <pc:spChg chg="mod">
          <ac:chgData name="Utilizador Convidado" userId="" providerId="Windows Live" clId="Web-{145973B9-65F0-44B9-8AE4-59B026F9FF79}" dt="2022-06-07T18:54:50.379" v="486" actId="20577"/>
          <ac:spMkLst>
            <pc:docMk/>
            <pc:sldMk cId="2304378710" sldId="271"/>
            <ac:spMk id="12" creationId="{B1222CC1-5A56-ED4F-96F7-BA05E71FBDB4}"/>
          </ac:spMkLst>
        </pc:spChg>
        <pc:picChg chg="mod">
          <ac:chgData name="Utilizador Convidado" userId="" providerId="Windows Live" clId="Web-{145973B9-65F0-44B9-8AE4-59B026F9FF79}" dt="2022-06-07T18:34:30.944" v="0" actId="1076"/>
          <ac:picMkLst>
            <pc:docMk/>
            <pc:sldMk cId="2304378710" sldId="271"/>
            <ac:picMk id="5" creationId="{365322E8-32E4-AC1D-B186-5151FD0823CA}"/>
          </ac:picMkLst>
        </pc:picChg>
      </pc:sldChg>
      <pc:sldChg chg="addSp delSp modSp">
        <pc:chgData name="Utilizador Convidado" userId="" providerId="Windows Live" clId="Web-{145973B9-65F0-44B9-8AE4-59B026F9FF79}" dt="2022-06-07T19:34:28.915" v="1053" actId="20577"/>
        <pc:sldMkLst>
          <pc:docMk/>
          <pc:sldMk cId="410408428" sldId="274"/>
        </pc:sldMkLst>
        <pc:spChg chg="mod">
          <ac:chgData name="Utilizador Convidado" userId="" providerId="Windows Live" clId="Web-{145973B9-65F0-44B9-8AE4-59B026F9FF79}" dt="2022-06-07T19:34:28.915" v="1053" actId="20577"/>
          <ac:spMkLst>
            <pc:docMk/>
            <pc:sldMk cId="410408428" sldId="274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3:59.391" v="458" actId="20577"/>
          <ac:spMkLst>
            <pc:docMk/>
            <pc:sldMk cId="410408428" sldId="274"/>
            <ac:spMk id="10" creationId="{B1222CC1-5A56-ED4F-96F7-BA05E71FBDB4}"/>
          </ac:spMkLst>
        </pc:spChg>
        <pc:spChg chg="mod">
          <ac:chgData name="Utilizador Convidado" userId="" providerId="Windows Live" clId="Web-{145973B9-65F0-44B9-8AE4-59B026F9FF79}" dt="2022-06-07T18:42:20.458" v="109" actId="20577"/>
          <ac:spMkLst>
            <pc:docMk/>
            <pc:sldMk cId="410408428" sldId="274"/>
            <ac:spMk id="16" creationId="{7BEAC418-ECB8-9F48-BE87-25E2BD3D79F4}"/>
          </ac:spMkLst>
        </pc:spChg>
        <pc:picChg chg="add mod">
          <ac:chgData name="Utilizador Convidado" userId="" providerId="Windows Live" clId="Web-{145973B9-65F0-44B9-8AE4-59B026F9FF79}" dt="2022-06-07T18:38:34.209" v="106" actId="1076"/>
          <ac:picMkLst>
            <pc:docMk/>
            <pc:sldMk cId="410408428" sldId="274"/>
            <ac:picMk id="2" creationId="{6E29F6E3-6F49-7FFC-B675-12005DE63EE4}"/>
          </ac:picMkLst>
        </pc:picChg>
        <pc:picChg chg="add del">
          <ac:chgData name="Utilizador Convidado" userId="" providerId="Windows Live" clId="Web-{145973B9-65F0-44B9-8AE4-59B026F9FF79}" dt="2022-06-07T18:38:00.567" v="99"/>
          <ac:picMkLst>
            <pc:docMk/>
            <pc:sldMk cId="410408428" sldId="274"/>
            <ac:picMk id="1027" creationId="{00000000-0000-0000-0000-000000000000}"/>
          </ac:picMkLst>
        </pc:picChg>
        <pc:picChg chg="del">
          <ac:chgData name="Utilizador Convidado" userId="" providerId="Windows Live" clId="Web-{145973B9-65F0-44B9-8AE4-59B026F9FF79}" dt="2022-06-07T18:37:44.394" v="91"/>
          <ac:picMkLst>
            <pc:docMk/>
            <pc:sldMk cId="410408428" sldId="274"/>
            <ac:picMk id="2050" creationId="{00000000-0000-0000-0000-000000000000}"/>
          </ac:picMkLst>
        </pc:picChg>
        <pc:picChg chg="add del mod">
          <ac:chgData name="Utilizador Convidado" userId="" providerId="Windows Live" clId="Web-{145973B9-65F0-44B9-8AE4-59B026F9FF79}" dt="2022-06-07T18:38:01.598" v="100" actId="1076"/>
          <ac:picMkLst>
            <pc:docMk/>
            <pc:sldMk cId="410408428" sldId="274"/>
            <ac:picMk id="2051" creationId="{00000000-0000-0000-0000-000000000000}"/>
          </ac:picMkLst>
        </pc:picChg>
        <pc:picChg chg="add del">
          <ac:chgData name="Utilizador Convidado" userId="" providerId="Windows Live" clId="Web-{145973B9-65F0-44B9-8AE4-59B026F9FF79}" dt="2022-06-07T18:38:00.004" v="98"/>
          <ac:picMkLst>
            <pc:docMk/>
            <pc:sldMk cId="410408428" sldId="274"/>
            <ac:picMk id="2052" creationId="{00000000-0000-0000-0000-000000000000}"/>
          </ac:picMkLst>
        </pc:picChg>
      </pc:sldChg>
      <pc:sldChg chg="addSp delSp modSp">
        <pc:chgData name="Utilizador Convidado" userId="" providerId="Windows Live" clId="Web-{145973B9-65F0-44B9-8AE4-59B026F9FF79}" dt="2022-06-07T19:32:12.751" v="1035" actId="20577"/>
        <pc:sldMkLst>
          <pc:docMk/>
          <pc:sldMk cId="3898280409" sldId="275"/>
        </pc:sldMkLst>
        <pc:spChg chg="del">
          <ac:chgData name="Utilizador Convidado" userId="" providerId="Windows Live" clId="Web-{145973B9-65F0-44B9-8AE4-59B026F9FF79}" dt="2022-06-07T19:18:51.592" v="826"/>
          <ac:spMkLst>
            <pc:docMk/>
            <pc:sldMk cId="3898280409" sldId="275"/>
            <ac:spMk id="2" creationId="{00000000-0000-0000-0000-000000000000}"/>
          </ac:spMkLst>
        </pc:spChg>
        <pc:spChg chg="mod">
          <ac:chgData name="Utilizador Convidado" userId="" providerId="Windows Live" clId="Web-{145973B9-65F0-44B9-8AE4-59B026F9FF79}" dt="2022-06-07T19:32:12.751" v="1035" actId="20577"/>
          <ac:spMkLst>
            <pc:docMk/>
            <pc:sldMk cId="3898280409" sldId="275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4:01.469" v="460" actId="20577"/>
          <ac:spMkLst>
            <pc:docMk/>
            <pc:sldMk cId="3898280409" sldId="275"/>
            <ac:spMk id="10" creationId="{B1222CC1-5A56-ED4F-96F7-BA05E71FBDB4}"/>
          </ac:spMkLst>
        </pc:spChg>
        <pc:spChg chg="add mod">
          <ac:chgData name="Utilizador Convidado" userId="" providerId="Windows Live" clId="Web-{145973B9-65F0-44B9-8AE4-59B026F9FF79}" dt="2022-06-07T19:12:25.709" v="627"/>
          <ac:spMkLst>
            <pc:docMk/>
            <pc:sldMk cId="3898280409" sldId="275"/>
            <ac:spMk id="22" creationId="{E5A59A91-74CA-DFDC-6790-E899C15C14CE}"/>
          </ac:spMkLst>
        </pc:spChg>
        <pc:spChg chg="add mod">
          <ac:chgData name="Utilizador Convidado" userId="" providerId="Windows Live" clId="Web-{145973B9-65F0-44B9-8AE4-59B026F9FF79}" dt="2022-06-07T19:12:33.397" v="628"/>
          <ac:spMkLst>
            <pc:docMk/>
            <pc:sldMk cId="3898280409" sldId="275"/>
            <ac:spMk id="25" creationId="{B4D5A4A6-5E14-0798-7453-C92CAC40B738}"/>
          </ac:spMkLst>
        </pc:spChg>
        <pc:spChg chg="add mod">
          <ac:chgData name="Utilizador Convidado" userId="" providerId="Windows Live" clId="Web-{145973B9-65F0-44B9-8AE4-59B026F9FF79}" dt="2022-06-07T19:12:40.116" v="629"/>
          <ac:spMkLst>
            <pc:docMk/>
            <pc:sldMk cId="3898280409" sldId="275"/>
            <ac:spMk id="26" creationId="{EDEACFDB-746A-6B3A-3AA3-8106769A5524}"/>
          </ac:spMkLst>
        </pc:spChg>
        <pc:grpChg chg="add">
          <ac:chgData name="Utilizador Convidado" userId="" providerId="Windows Live" clId="Web-{145973B9-65F0-44B9-8AE4-59B026F9FF79}" dt="2022-06-07T19:04:57.353" v="593"/>
          <ac:grpSpMkLst>
            <pc:docMk/>
            <pc:sldMk cId="3898280409" sldId="275"/>
            <ac:grpSpMk id="23" creationId="{D96EAFB2-27BA-2AD8-9E05-E36F58D89201}"/>
          </ac:grpSpMkLst>
        </pc:grpChg>
        <pc:grpChg chg="add">
          <ac:chgData name="Utilizador Convidado" userId="" providerId="Windows Live" clId="Web-{145973B9-65F0-44B9-8AE4-59B026F9FF79}" dt="2022-06-07T19:07:32.675" v="611"/>
          <ac:grpSpMkLst>
            <pc:docMk/>
            <pc:sldMk cId="3898280409" sldId="275"/>
            <ac:grpSpMk id="28" creationId="{D05D4EC8-CA77-0652-A38E-878A8042DC92}"/>
          </ac:grpSpMkLst>
        </pc:grpChg>
        <pc:grpChg chg="add mod">
          <ac:chgData name="Utilizador Convidado" userId="" providerId="Windows Live" clId="Web-{145973B9-65F0-44B9-8AE4-59B026F9FF79}" dt="2022-06-07T19:22:10.276" v="1015" actId="14100"/>
          <ac:grpSpMkLst>
            <pc:docMk/>
            <pc:sldMk cId="3898280409" sldId="275"/>
            <ac:grpSpMk id="30" creationId="{FB765589-D784-A742-960E-E2AD116D8DDE}"/>
          </ac:grpSpMkLst>
        </pc:grpChg>
        <pc:picChg chg="add mod">
          <ac:chgData name="Utilizador Convidado" userId="" providerId="Windows Live" clId="Web-{145973B9-65F0-44B9-8AE4-59B026F9FF79}" dt="2022-06-07T19:07:44.207" v="612"/>
          <ac:picMkLst>
            <pc:docMk/>
            <pc:sldMk cId="3898280409" sldId="275"/>
            <ac:picMk id="3" creationId="{3A427AA6-C2A7-8E77-BFB3-D39D79741B8A}"/>
          </ac:picMkLst>
        </pc:picChg>
        <pc:picChg chg="add mod">
          <ac:chgData name="Utilizador Convidado" userId="" providerId="Windows Live" clId="Web-{145973B9-65F0-44B9-8AE4-59B026F9FF79}" dt="2022-06-07T19:07:50.098" v="613"/>
          <ac:picMkLst>
            <pc:docMk/>
            <pc:sldMk cId="3898280409" sldId="275"/>
            <ac:picMk id="4" creationId="{85110EFB-FC18-06CF-17A6-C3F1CCE81335}"/>
          </ac:picMkLst>
        </pc:picChg>
        <pc:picChg chg="add mod">
          <ac:chgData name="Utilizador Convidado" userId="" providerId="Windows Live" clId="Web-{145973B9-65F0-44B9-8AE4-59B026F9FF79}" dt="2022-06-07T19:08:04.412" v="614"/>
          <ac:picMkLst>
            <pc:docMk/>
            <pc:sldMk cId="3898280409" sldId="275"/>
            <ac:picMk id="5" creationId="{A581E9C9-6FB9-EA75-C2DF-39A7A2182CB1}"/>
          </ac:picMkLst>
        </pc:picChg>
        <pc:picChg chg="add mod">
          <ac:chgData name="Utilizador Convidado" userId="" providerId="Windows Live" clId="Web-{145973B9-65F0-44B9-8AE4-59B026F9FF79}" dt="2022-06-07T19:22:12.776" v="1016" actId="1076"/>
          <ac:picMkLst>
            <pc:docMk/>
            <pc:sldMk cId="3898280409" sldId="275"/>
            <ac:picMk id="7" creationId="{B1D442D3-1231-C987-7CE3-C76A488FBFF3}"/>
          </ac:picMkLst>
        </pc:picChg>
        <pc:picChg chg="del">
          <ac:chgData name="Utilizador Convidado" userId="" providerId="Windows Live" clId="Web-{145973B9-65F0-44B9-8AE4-59B026F9FF79}" dt="2022-06-07T18:59:23.395" v="507"/>
          <ac:picMkLst>
            <pc:docMk/>
            <pc:sldMk cId="3898280409" sldId="275"/>
            <ac:picMk id="12" creationId="{5F896A3A-A6DF-CC43-A309-24A62D921F17}"/>
          </ac:picMkLst>
        </pc:picChg>
        <pc:inkChg chg="add del">
          <ac:chgData name="Utilizador Convidado" userId="" providerId="Windows Live" clId="Web-{145973B9-65F0-44B9-8AE4-59B026F9FF79}" dt="2022-06-07T19:01:18.793" v="542"/>
          <ac:inkMkLst>
            <pc:docMk/>
            <pc:sldMk cId="3898280409" sldId="275"/>
            <ac:inkMk id="9" creationId="{4B7EF1C0-0927-9EF5-E5A5-2C04653E7605}"/>
          </ac:inkMkLst>
        </pc:inkChg>
        <pc:inkChg chg="add del">
          <ac:chgData name="Utilizador Convidado" userId="" providerId="Windows Live" clId="Web-{145973B9-65F0-44B9-8AE4-59B026F9FF79}" dt="2022-06-07T19:01:18.793" v="541"/>
          <ac:inkMkLst>
            <pc:docMk/>
            <pc:sldMk cId="3898280409" sldId="275"/>
            <ac:inkMk id="13" creationId="{6E9DA48B-7867-3882-BD4A-A1F28D4F7E4F}"/>
          </ac:inkMkLst>
        </pc:inkChg>
        <pc:inkChg chg="add del">
          <ac:chgData name="Utilizador Convidado" userId="" providerId="Windows Live" clId="Web-{145973B9-65F0-44B9-8AE4-59B026F9FF79}" dt="2022-06-07T19:01:36.747" v="551"/>
          <ac:inkMkLst>
            <pc:docMk/>
            <pc:sldMk cId="3898280409" sldId="275"/>
            <ac:inkMk id="15" creationId="{17EBB60F-6630-859D-80CC-C7A4568F5A7F}"/>
          </ac:inkMkLst>
        </pc:inkChg>
        <pc:inkChg chg="add del">
          <ac:chgData name="Utilizador Convidado" userId="" providerId="Windows Live" clId="Web-{145973B9-65F0-44B9-8AE4-59B026F9FF79}" dt="2022-06-07T19:01:35.950" v="550"/>
          <ac:inkMkLst>
            <pc:docMk/>
            <pc:sldMk cId="3898280409" sldId="275"/>
            <ac:inkMk id="17" creationId="{2623B84F-EF60-990D-6898-4467A3DFE95C}"/>
          </ac:inkMkLst>
        </pc:inkChg>
        <pc:inkChg chg="add del">
          <ac:chgData name="Utilizador Convidado" userId="" providerId="Windows Live" clId="Web-{145973B9-65F0-44B9-8AE4-59B026F9FF79}" dt="2022-06-07T19:01:34.981" v="549"/>
          <ac:inkMkLst>
            <pc:docMk/>
            <pc:sldMk cId="3898280409" sldId="275"/>
            <ac:inkMk id="18" creationId="{BBD93CD2-6739-2862-713A-FA22B081AF87}"/>
          </ac:inkMkLst>
        </pc:inkChg>
        <pc:inkChg chg="add del">
          <ac:chgData name="Utilizador Convidado" userId="" providerId="Windows Live" clId="Web-{145973B9-65F0-44B9-8AE4-59B026F9FF79}" dt="2022-06-07T19:01:34.278" v="548"/>
          <ac:inkMkLst>
            <pc:docMk/>
            <pc:sldMk cId="3898280409" sldId="275"/>
            <ac:inkMk id="19" creationId="{1C5FBD6D-D1A9-84C1-3B77-0A91F1B6A8C2}"/>
          </ac:inkMkLst>
        </pc:inkChg>
        <pc:inkChg chg="add del">
          <ac:chgData name="Utilizador Convidado" userId="" providerId="Windows Live" clId="Web-{145973B9-65F0-44B9-8AE4-59B026F9FF79}" dt="2022-06-07T19:01:40.794" v="553"/>
          <ac:inkMkLst>
            <pc:docMk/>
            <pc:sldMk cId="3898280409" sldId="275"/>
            <ac:inkMk id="20" creationId="{4F8B1FFA-2772-9650-AC05-663BFB0C7D49}"/>
          </ac:inkMkLst>
        </pc:inkChg>
        <pc:cxnChg chg="add del mod">
          <ac:chgData name="Utilizador Convidado" userId="" providerId="Windows Live" clId="Web-{145973B9-65F0-44B9-8AE4-59B026F9FF79}" dt="2022-06-07T19:03:04.643" v="570"/>
          <ac:cxnSpMkLst>
            <pc:docMk/>
            <pc:sldMk cId="3898280409" sldId="275"/>
            <ac:cxnSpMk id="14" creationId="{95859F82-501C-B21E-5769-3093AC5C63CB}"/>
          </ac:cxnSpMkLst>
        </pc:cxnChg>
        <pc:cxnChg chg="add mod">
          <ac:chgData name="Utilizador Convidado" userId="" providerId="Windows Live" clId="Web-{145973B9-65F0-44B9-8AE4-59B026F9FF79}" dt="2022-06-07T19:09:24.292" v="625"/>
          <ac:cxnSpMkLst>
            <pc:docMk/>
            <pc:sldMk cId="3898280409" sldId="275"/>
            <ac:cxnSpMk id="21" creationId="{46A51690-4618-DA84-D0FB-B9F959888102}"/>
          </ac:cxnSpMkLst>
        </pc:cxnChg>
        <pc:cxnChg chg="add mod">
          <ac:chgData name="Utilizador Convidado" userId="" providerId="Windows Live" clId="Web-{145973B9-65F0-44B9-8AE4-59B026F9FF79}" dt="2022-06-07T19:09:08.447" v="624"/>
          <ac:cxnSpMkLst>
            <pc:docMk/>
            <pc:sldMk cId="3898280409" sldId="275"/>
            <ac:cxnSpMk id="27" creationId="{6DF7FC82-C9DD-CAB4-74AA-D041D19621C2}"/>
          </ac:cxnSpMkLst>
        </pc:cxnChg>
        <pc:cxnChg chg="add mod">
          <ac:chgData name="Utilizador Convidado" userId="" providerId="Windows Live" clId="Web-{145973B9-65F0-44B9-8AE4-59B026F9FF79}" dt="2022-06-07T19:09:33.980" v="626"/>
          <ac:cxnSpMkLst>
            <pc:docMk/>
            <pc:sldMk cId="3898280409" sldId="275"/>
            <ac:cxnSpMk id="29" creationId="{56EEEB18-9BBF-1310-4A81-3ADD2FC029CC}"/>
          </ac:cxnSpMkLst>
        </pc:cxnChg>
      </pc:sldChg>
      <pc:sldChg chg="modSp">
        <pc:chgData name="Utilizador Convidado" userId="" providerId="Windows Live" clId="Web-{145973B9-65F0-44B9-8AE4-59B026F9FF79}" dt="2022-06-07T18:59:04.972" v="506" actId="20577"/>
        <pc:sldMkLst>
          <pc:docMk/>
          <pc:sldMk cId="964116800" sldId="276"/>
        </pc:sldMkLst>
        <pc:spChg chg="mod">
          <ac:chgData name="Utilizador Convidado" userId="" providerId="Windows Live" clId="Web-{145973B9-65F0-44B9-8AE4-59B026F9FF79}" dt="2022-06-07T18:54:03.938" v="462" actId="20577"/>
          <ac:spMkLst>
            <pc:docMk/>
            <pc:sldMk cId="964116800" sldId="276"/>
            <ac:spMk id="10" creationId="{B1222CC1-5A56-ED4F-96F7-BA05E71FBDB4}"/>
          </ac:spMkLst>
        </pc:spChg>
        <pc:spChg chg="mod">
          <ac:chgData name="Utilizador Convidado" userId="" providerId="Windows Live" clId="Web-{145973B9-65F0-44B9-8AE4-59B026F9FF79}" dt="2022-06-07T18:59:04.972" v="506" actId="20577"/>
          <ac:spMkLst>
            <pc:docMk/>
            <pc:sldMk cId="964116800" sldId="276"/>
            <ac:spMk id="17" creationId="{E18E32C2-9443-1B4A-943F-DE250EF90696}"/>
          </ac:spMkLst>
        </pc:spChg>
      </pc:sldChg>
      <pc:sldChg chg="modSp">
        <pc:chgData name="Utilizador Convidado" userId="" providerId="Windows Live" clId="Web-{145973B9-65F0-44B9-8AE4-59B026F9FF79}" dt="2022-06-07T18:54:08.673" v="464" actId="20577"/>
        <pc:sldMkLst>
          <pc:docMk/>
          <pc:sldMk cId="871287277" sldId="279"/>
        </pc:sldMkLst>
        <pc:spChg chg="mod">
          <ac:chgData name="Utilizador Convidado" userId="" providerId="Windows Live" clId="Web-{145973B9-65F0-44B9-8AE4-59B026F9FF79}" dt="2022-06-07T18:54:08.673" v="464" actId="20577"/>
          <ac:spMkLst>
            <pc:docMk/>
            <pc:sldMk cId="871287277" sldId="279"/>
            <ac:spMk id="14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4:38.635" v="1054" actId="20577"/>
        <pc:sldMkLst>
          <pc:docMk/>
          <pc:sldMk cId="3925378656" sldId="280"/>
        </pc:sldMkLst>
        <pc:spChg chg="mod">
          <ac:chgData name="Utilizador Convidado" userId="" providerId="Windows Live" clId="Web-{145973B9-65F0-44B9-8AE4-59B026F9FF79}" dt="2022-06-07T19:34:38.635" v="1054" actId="20577"/>
          <ac:spMkLst>
            <pc:docMk/>
            <pc:sldMk cId="3925378656" sldId="280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3:49.422" v="456" actId="20577"/>
          <ac:spMkLst>
            <pc:docMk/>
            <pc:sldMk cId="3925378656" sldId="280"/>
            <ac:spMk id="10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4:52.292" v="1056" actId="20577"/>
        <pc:sldMkLst>
          <pc:docMk/>
          <pc:sldMk cId="3824246192" sldId="282"/>
        </pc:sldMkLst>
        <pc:spChg chg="mod">
          <ac:chgData name="Utilizador Convidado" userId="" providerId="Windows Live" clId="Web-{145973B9-65F0-44B9-8AE4-59B026F9FF79}" dt="2022-06-07T19:34:52.292" v="1056" actId="20577"/>
          <ac:spMkLst>
            <pc:docMk/>
            <pc:sldMk cId="3824246192" sldId="282"/>
            <ac:spMk id="2" creationId="{00000000-0000-0000-0000-000000000000}"/>
          </ac:spMkLst>
        </pc:spChg>
        <pc:spChg chg="mod">
          <ac:chgData name="Utilizador Convidado" userId="" providerId="Windows Live" clId="Web-{145973B9-65F0-44B9-8AE4-59B026F9FF79}" dt="2022-06-07T18:36:07.591" v="26" actId="20577"/>
          <ac:spMkLst>
            <pc:docMk/>
            <pc:sldMk cId="3824246192" sldId="282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4:11.517" v="466" actId="20577"/>
          <ac:spMkLst>
            <pc:docMk/>
            <pc:sldMk cId="3824246192" sldId="282"/>
            <ac:spMk id="14" creationId="{B1222CC1-5A56-ED4F-96F7-BA05E71FBDB4}"/>
          </ac:spMkLst>
        </pc:spChg>
      </pc:sldChg>
      <pc:sldChg chg="addSp delSp modSp">
        <pc:chgData name="Utilizador Convidado" userId="" providerId="Windows Live" clId="Web-{145973B9-65F0-44B9-8AE4-59B026F9FF79}" dt="2022-06-07T18:56:20.743" v="503" actId="1076"/>
        <pc:sldMkLst>
          <pc:docMk/>
          <pc:sldMk cId="426029912" sldId="283"/>
        </pc:sldMkLst>
        <pc:spChg chg="mod">
          <ac:chgData name="Utilizador Convidado" userId="" providerId="Windows Live" clId="Web-{145973B9-65F0-44B9-8AE4-59B026F9FF79}" dt="2022-06-07T18:54:56.113" v="490" actId="20577"/>
          <ac:spMkLst>
            <pc:docMk/>
            <pc:sldMk cId="426029912" sldId="283"/>
            <ac:spMk id="9" creationId="{B1222CC1-5A56-ED4F-96F7-BA05E71FBDB4}"/>
          </ac:spMkLst>
        </pc:spChg>
        <pc:picChg chg="add mod">
          <ac:chgData name="Utilizador Convidado" userId="" providerId="Windows Live" clId="Web-{145973B9-65F0-44B9-8AE4-59B026F9FF79}" dt="2022-06-07T18:56:20.743" v="503" actId="1076"/>
          <ac:picMkLst>
            <pc:docMk/>
            <pc:sldMk cId="426029912" sldId="283"/>
            <ac:picMk id="2" creationId="{C0BC63C4-742B-D7A4-94A9-56EF70CAD3E2}"/>
          </ac:picMkLst>
        </pc:picChg>
        <pc:picChg chg="del">
          <ac:chgData name="Utilizador Convidado" userId="" providerId="Windows Live" clId="Web-{145973B9-65F0-44B9-8AE4-59B026F9FF79}" dt="2022-06-07T18:56:17.071" v="501"/>
          <ac:picMkLst>
            <pc:docMk/>
            <pc:sldMk cId="426029912" sldId="283"/>
            <ac:picMk id="16" creationId="{1E701C2F-40E0-23AD-02C4-282175C3FE5F}"/>
          </ac:picMkLst>
        </pc:picChg>
      </pc:sldChg>
    </pc:docChg>
  </pc:docChgLst>
  <pc:docChgLst>
    <pc:chgData name="Utilizador Convidado" providerId="Windows Live" clId="Web-{EE618D76-132E-4AEC-A606-01A99C02EBF6}"/>
    <pc:docChg chg="addSld modSld">
      <pc:chgData name="Utilizador Convidado" userId="" providerId="Windows Live" clId="Web-{EE618D76-132E-4AEC-A606-01A99C02EBF6}" dt="2022-06-08T20:22:36.461" v="496" actId="20577"/>
      <pc:docMkLst>
        <pc:docMk/>
      </pc:docMkLst>
      <pc:sldChg chg="modSp">
        <pc:chgData name="Utilizador Convidado" userId="" providerId="Windows Live" clId="Web-{EE618D76-132E-4AEC-A606-01A99C02EBF6}" dt="2022-06-08T20:22:36.461" v="496" actId="20577"/>
        <pc:sldMkLst>
          <pc:docMk/>
          <pc:sldMk cId="3898280409" sldId="275"/>
        </pc:sldMkLst>
        <pc:spChg chg="mod">
          <ac:chgData name="Utilizador Convidado" userId="" providerId="Windows Live" clId="Web-{EE618D76-132E-4AEC-A606-01A99C02EBF6}" dt="2022-06-08T20:22:36.461" v="496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 modSp add replId">
        <pc:chgData name="Utilizador Convidado" userId="" providerId="Windows Live" clId="Web-{EE618D76-132E-4AEC-A606-01A99C02EBF6}" dt="2022-06-08T20:21:51.866" v="494" actId="20577"/>
        <pc:sldMkLst>
          <pc:docMk/>
          <pc:sldMk cId="651820096" sldId="284"/>
        </pc:sldMkLst>
        <pc:spChg chg="mod">
          <ac:chgData name="Utilizador Convidado" userId="" providerId="Windows Live" clId="Web-{EE618D76-132E-4AEC-A606-01A99C02EBF6}" dt="2022-06-08T20:21:51.866" v="494" actId="20577"/>
          <ac:spMkLst>
            <pc:docMk/>
            <pc:sldMk cId="651820096" sldId="284"/>
            <ac:spMk id="8" creationId="{98C6878B-5E93-F341-AC77-2423C100D7C5}"/>
          </ac:spMkLst>
        </pc:spChg>
        <pc:spChg chg="add mod">
          <ac:chgData name="Utilizador Convidado" userId="" providerId="Windows Live" clId="Web-{EE618D76-132E-4AEC-A606-01A99C02EBF6}" dt="2022-06-08T19:31:47.740" v="339"/>
          <ac:spMkLst>
            <pc:docMk/>
            <pc:sldMk cId="651820096" sldId="284"/>
            <ac:spMk id="13" creationId="{F59AEA63-3860-C1C9-7CD5-A0CEBC9ED356}"/>
          </ac:spMkLst>
        </pc:spChg>
        <pc:spChg chg="add mod">
          <ac:chgData name="Utilizador Convidado" userId="" providerId="Windows Live" clId="Web-{EE618D76-132E-4AEC-A606-01A99C02EBF6}" dt="2022-06-08T19:28:58.314" v="309" actId="14100"/>
          <ac:spMkLst>
            <pc:docMk/>
            <pc:sldMk cId="651820096" sldId="284"/>
            <ac:spMk id="14" creationId="{BB99BCFA-F385-FAFC-76D9-5785B51D8006}"/>
          </ac:spMkLst>
        </pc:spChg>
        <pc:spChg chg="mod">
          <ac:chgData name="Utilizador Convidado" userId="" providerId="Windows Live" clId="Web-{EE618D76-132E-4AEC-A606-01A99C02EBF6}" dt="2022-06-08T19:31:09.739" v="336" actId="20577"/>
          <ac:spMkLst>
            <pc:docMk/>
            <pc:sldMk cId="651820096" sldId="284"/>
            <ac:spMk id="16" creationId="{069A5CC6-F1B7-A549-B9B3-8C107A825F25}"/>
          </ac:spMkLst>
        </pc:spChg>
        <pc:spChg chg="add mod">
          <ac:chgData name="Utilizador Convidado" userId="" providerId="Windows Live" clId="Web-{EE618D76-132E-4AEC-A606-01A99C02EBF6}" dt="2022-06-08T19:30:39.676" v="334" actId="1076"/>
          <ac:spMkLst>
            <pc:docMk/>
            <pc:sldMk cId="651820096" sldId="284"/>
            <ac:spMk id="17" creationId="{94A35A99-BB03-F6CC-155C-EDE843AE10AB}"/>
          </ac:spMkLst>
        </pc:spChg>
        <pc:grpChg chg="add mod">
          <ac:chgData name="Utilizador Convidado" userId="" providerId="Windows Live" clId="Web-{EE618D76-132E-4AEC-A606-01A99C02EBF6}" dt="2022-06-08T19:30:27.223" v="331" actId="1076"/>
          <ac:grpSpMkLst>
            <pc:docMk/>
            <pc:sldMk cId="651820096" sldId="284"/>
            <ac:grpSpMk id="15" creationId="{422A4547-843C-FE60-D67E-5107BDED1421}"/>
          </ac:grpSpMkLst>
        </pc:grpChg>
        <pc:grpChg chg="del">
          <ac:chgData name="Utilizador Convidado" userId="" providerId="Windows Live" clId="Web-{EE618D76-132E-4AEC-A606-01A99C02EBF6}" dt="2022-06-08T19:19:47.676" v="180"/>
          <ac:grpSpMkLst>
            <pc:docMk/>
            <pc:sldMk cId="651820096" sldId="284"/>
            <ac:grpSpMk id="23" creationId="{D96EAFB2-27BA-2AD8-9E05-E36F58D89201}"/>
          </ac:grpSpMkLst>
        </pc:grpChg>
        <pc:grpChg chg="del">
          <ac:chgData name="Utilizador Convidado" userId="" providerId="Windows Live" clId="Web-{EE618D76-132E-4AEC-A606-01A99C02EBF6}" dt="2022-06-08T19:19:44.160" v="177"/>
          <ac:grpSpMkLst>
            <pc:docMk/>
            <pc:sldMk cId="651820096" sldId="284"/>
            <ac:grpSpMk id="28" creationId="{D05D4EC8-CA77-0652-A38E-878A8042DC92}"/>
          </ac:grpSpMkLst>
        </pc:grpChg>
        <pc:grpChg chg="del">
          <ac:chgData name="Utilizador Convidado" userId="" providerId="Windows Live" clId="Web-{EE618D76-132E-4AEC-A606-01A99C02EBF6}" dt="2022-06-08T19:19:45.176" v="178"/>
          <ac:grpSpMkLst>
            <pc:docMk/>
            <pc:sldMk cId="651820096" sldId="284"/>
            <ac:grpSpMk id="30" creationId="{FB765589-D784-A742-960E-E2AD116D8DDE}"/>
          </ac:grpSpMkLst>
        </pc:grpChg>
        <pc:picChg chg="add mod">
          <ac:chgData name="Utilizador Convidado" userId="" providerId="Windows Live" clId="Web-{EE618D76-132E-4AEC-A606-01A99C02EBF6}" dt="2022-06-08T19:29:22.518" v="317" actId="1076"/>
          <ac:picMkLst>
            <pc:docMk/>
            <pc:sldMk cId="651820096" sldId="284"/>
            <ac:picMk id="2" creationId="{78A3EBA8-3C87-3FEA-1B9F-DC6E01014087}"/>
          </ac:picMkLst>
        </pc:picChg>
        <pc:picChg chg="del">
          <ac:chgData name="Utilizador Convidado" userId="" providerId="Windows Live" clId="Web-{EE618D76-132E-4AEC-A606-01A99C02EBF6}" dt="2022-06-08T19:19:46.863" v="179"/>
          <ac:picMkLst>
            <pc:docMk/>
            <pc:sldMk cId="651820096" sldId="284"/>
            <ac:picMk id="3" creationId="{3A427AA6-C2A7-8E77-BFB3-D39D79741B8A}"/>
          </ac:picMkLst>
        </pc:picChg>
        <pc:picChg chg="del">
          <ac:chgData name="Utilizador Convidado" userId="" providerId="Windows Live" clId="Web-{EE618D76-132E-4AEC-A606-01A99C02EBF6}" dt="2022-06-08T19:19:42.722" v="174"/>
          <ac:picMkLst>
            <pc:docMk/>
            <pc:sldMk cId="651820096" sldId="284"/>
            <ac:picMk id="4" creationId="{85110EFB-FC18-06CF-17A6-C3F1CCE81335}"/>
          </ac:picMkLst>
        </pc:picChg>
        <pc:picChg chg="del">
          <ac:chgData name="Utilizador Convidado" userId="" providerId="Windows Live" clId="Web-{EE618D76-132E-4AEC-A606-01A99C02EBF6}" dt="2022-06-08T19:19:43.191" v="175"/>
          <ac:picMkLst>
            <pc:docMk/>
            <pc:sldMk cId="651820096" sldId="284"/>
            <ac:picMk id="5" creationId="{A581E9C9-6FB9-EA75-C2DF-39A7A2182CB1}"/>
          </ac:picMkLst>
        </pc:picChg>
        <pc:picChg chg="del">
          <ac:chgData name="Utilizador Convidado" userId="" providerId="Windows Live" clId="Web-{EE618D76-132E-4AEC-A606-01A99C02EBF6}" dt="2022-06-08T19:19:43.644" v="176"/>
          <ac:picMkLst>
            <pc:docMk/>
            <pc:sldMk cId="651820096" sldId="284"/>
            <ac:picMk id="7" creationId="{B1D442D3-1231-C987-7CE3-C76A488FBFF3}"/>
          </ac:picMkLst>
        </pc:picChg>
        <pc:picChg chg="add mod">
          <ac:chgData name="Utilizador Convidado" userId="" providerId="Windows Live" clId="Web-{EE618D76-132E-4AEC-A606-01A99C02EBF6}" dt="2022-06-08T19:29:42.065" v="320" actId="1076"/>
          <ac:picMkLst>
            <pc:docMk/>
            <pc:sldMk cId="651820096" sldId="284"/>
            <ac:picMk id="9" creationId="{55A228CD-B92F-4314-7075-34440E4B2DF8}"/>
          </ac:picMkLst>
        </pc:picChg>
        <pc:picChg chg="add mod">
          <ac:chgData name="Utilizador Convidado" userId="" providerId="Windows Live" clId="Web-{EE618D76-132E-4AEC-A606-01A99C02EBF6}" dt="2022-06-08T19:28:49.142" v="307" actId="1076"/>
          <ac:picMkLst>
            <pc:docMk/>
            <pc:sldMk cId="651820096" sldId="284"/>
            <ac:picMk id="12" creationId="{4AA9DFF2-2160-61C9-5D35-21D6AA3BFBAF}"/>
          </ac:picMkLst>
        </pc:picChg>
      </pc:sldChg>
    </pc:docChg>
  </pc:docChgLst>
  <pc:docChgLst>
    <pc:chgData name="Utilizador Convidado" providerId="Windows Live" clId="Web-{4875B293-945F-4C66-B295-91F5BEC9FFD8}"/>
    <pc:docChg chg="addSld modSld">
      <pc:chgData name="Utilizador Convidado" userId="" providerId="Windows Live" clId="Web-{4875B293-945F-4C66-B295-91F5BEC9FFD8}" dt="2022-06-12T15:17:51.705" v="229" actId="1076"/>
      <pc:docMkLst>
        <pc:docMk/>
      </pc:docMkLst>
      <pc:sldChg chg="modSp">
        <pc:chgData name="Utilizador Convidado" userId="" providerId="Windows Live" clId="Web-{4875B293-945F-4C66-B295-91F5BEC9FFD8}" dt="2022-06-12T15:16:42.063" v="221" actId="1076"/>
        <pc:sldMkLst>
          <pc:docMk/>
          <pc:sldMk cId="2016089642" sldId="259"/>
        </pc:sldMkLst>
        <pc:spChg chg="mod">
          <ac:chgData name="Utilizador Convidado" userId="" providerId="Windows Live" clId="Web-{4875B293-945F-4C66-B295-91F5BEC9FFD8}" dt="2022-06-12T15:16:42.063" v="221" actId="1076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Utilizador Convidado" userId="" providerId="Windows Live" clId="Web-{4875B293-945F-4C66-B295-91F5BEC9FFD8}" dt="2022-06-12T15:16:52.329" v="222" actId="1076"/>
        <pc:sldMkLst>
          <pc:docMk/>
          <pc:sldMk cId="26788421" sldId="262"/>
        </pc:sldMkLst>
        <pc:spChg chg="mod">
          <ac:chgData name="Utilizador Convidado" userId="" providerId="Windows Live" clId="Web-{4875B293-945F-4C66-B295-91F5BEC9FFD8}" dt="2022-06-12T15:16:52.329" v="222" actId="1076"/>
          <ac:spMkLst>
            <pc:docMk/>
            <pc:sldMk cId="26788421" sldId="262"/>
            <ac:spMk id="7" creationId="{CE4B110E-7782-B00A-9C6F-5167BB6BA44A}"/>
          </ac:spMkLst>
        </pc:spChg>
      </pc:sldChg>
      <pc:sldChg chg="modSp">
        <pc:chgData name="Utilizador Convidado" userId="" providerId="Windows Live" clId="Web-{4875B293-945F-4C66-B295-91F5BEC9FFD8}" dt="2022-06-12T15:17:39.002" v="224" actId="1076"/>
        <pc:sldMkLst>
          <pc:docMk/>
          <pc:sldMk cId="137432144" sldId="266"/>
        </pc:sldMkLst>
        <pc:spChg chg="mod">
          <ac:chgData name="Utilizador Convidado" userId="" providerId="Windows Live" clId="Web-{4875B293-945F-4C66-B295-91F5BEC9FFD8}" dt="2022-06-12T15:17:36.064" v="223" actId="1076"/>
          <ac:spMkLst>
            <pc:docMk/>
            <pc:sldMk cId="137432144" sldId="266"/>
            <ac:spMk id="10" creationId="{2FA2783D-E968-E51B-7A29-CB6CEB837509}"/>
          </ac:spMkLst>
        </pc:spChg>
        <pc:picChg chg="mod">
          <ac:chgData name="Utilizador Convidado" userId="" providerId="Windows Live" clId="Web-{4875B293-945F-4C66-B295-91F5BEC9FFD8}" dt="2022-06-12T15:17:39.002" v="224" actId="1076"/>
          <ac:picMkLst>
            <pc:docMk/>
            <pc:sldMk cId="137432144" sldId="266"/>
            <ac:picMk id="2" creationId="{8FEE50DD-70CF-EF4A-9EEF-504AE5F99987}"/>
          </ac:picMkLst>
        </pc:picChg>
      </pc:sldChg>
      <pc:sldChg chg="addSp delSp modSp">
        <pc:chgData name="Utilizador Convidado" userId="" providerId="Windows Live" clId="Web-{4875B293-945F-4C66-B295-91F5BEC9FFD8}" dt="2022-06-12T15:15:53.547" v="220" actId="1076"/>
        <pc:sldMkLst>
          <pc:docMk/>
          <pc:sldMk cId="2303796329" sldId="267"/>
        </pc:sldMkLst>
        <pc:spChg chg="add mod">
          <ac:chgData name="Utilizador Convidado" userId="" providerId="Windows Live" clId="Web-{4875B293-945F-4C66-B295-91F5BEC9FFD8}" dt="2022-06-12T15:15:46.515" v="217" actId="1076"/>
          <ac:spMkLst>
            <pc:docMk/>
            <pc:sldMk cId="2303796329" sldId="267"/>
            <ac:spMk id="5" creationId="{C593A418-A76E-E402-6DE1-1DDDFE24EE9D}"/>
          </ac:spMkLst>
        </pc:spChg>
        <pc:spChg chg="add mod">
          <ac:chgData name="Utilizador Convidado" userId="" providerId="Windows Live" clId="Web-{4875B293-945F-4C66-B295-91F5BEC9FFD8}" dt="2022-06-12T15:15:53.547" v="220" actId="1076"/>
          <ac:spMkLst>
            <pc:docMk/>
            <pc:sldMk cId="2303796329" sldId="267"/>
            <ac:spMk id="7" creationId="{5004283C-B269-65B5-E039-5218A6814660}"/>
          </ac:spMkLst>
        </pc:spChg>
        <pc:picChg chg="add mod">
          <ac:chgData name="Utilizador Convidado" userId="" providerId="Windows Live" clId="Web-{4875B293-945F-4C66-B295-91F5BEC9FFD8}" dt="2022-06-12T15:03:43.109" v="5" actId="1076"/>
          <ac:picMkLst>
            <pc:docMk/>
            <pc:sldMk cId="2303796329" sldId="267"/>
            <ac:picMk id="2" creationId="{F53B5EC2-5371-C14B-1AF0-F38A060575C4}"/>
          </ac:picMkLst>
        </pc:picChg>
        <pc:picChg chg="del">
          <ac:chgData name="Utilizador Convidado" userId="" providerId="Windows Live" clId="Web-{4875B293-945F-4C66-B295-91F5BEC9FFD8}" dt="2022-06-12T15:03:16.015" v="0"/>
          <ac:picMkLst>
            <pc:docMk/>
            <pc:sldMk cId="2303796329" sldId="267"/>
            <ac:picMk id="3" creationId="{F7BA6FA3-EAF4-BC52-87F7-23F2825AE69C}"/>
          </ac:picMkLst>
        </pc:picChg>
        <pc:picChg chg="add mod">
          <ac:chgData name="Utilizador Convidado" userId="" providerId="Windows Live" clId="Web-{4875B293-945F-4C66-B295-91F5BEC9FFD8}" dt="2022-06-12T15:04:10.250" v="11" actId="1076"/>
          <ac:picMkLst>
            <pc:docMk/>
            <pc:sldMk cId="2303796329" sldId="267"/>
            <ac:picMk id="4" creationId="{A9D4B8DB-104A-CDDE-8BB5-091B912F0BFC}"/>
          </ac:picMkLst>
        </pc:picChg>
      </pc:sldChg>
      <pc:sldChg chg="modSp">
        <pc:chgData name="Utilizador Convidado" userId="" providerId="Windows Live" clId="Web-{4875B293-945F-4C66-B295-91F5BEC9FFD8}" dt="2022-06-12T15:17:51.705" v="229" actId="1076"/>
        <pc:sldMkLst>
          <pc:docMk/>
          <pc:sldMk cId="866012243" sldId="285"/>
        </pc:sldMkLst>
        <pc:spChg chg="mod">
          <ac:chgData name="Utilizador Convidado" userId="" providerId="Windows Live" clId="Web-{4875B293-945F-4C66-B295-91F5BEC9FFD8}" dt="2022-06-12T15:17:49.284" v="228" actId="1076"/>
          <ac:spMkLst>
            <pc:docMk/>
            <pc:sldMk cId="866012243" sldId="285"/>
            <ac:spMk id="10" creationId="{2FA2783D-E968-E51B-7A29-CB6CEB837509}"/>
          </ac:spMkLst>
        </pc:spChg>
        <pc:picChg chg="mod">
          <ac:chgData name="Utilizador Convidado" userId="" providerId="Windows Live" clId="Web-{4875B293-945F-4C66-B295-91F5BEC9FFD8}" dt="2022-06-12T15:17:51.705" v="229" actId="1076"/>
          <ac:picMkLst>
            <pc:docMk/>
            <pc:sldMk cId="866012243" sldId="285"/>
            <ac:picMk id="2" creationId="{8FEE50DD-70CF-EF4A-9EEF-504AE5F99987}"/>
          </ac:picMkLst>
        </pc:picChg>
      </pc:sldChg>
      <pc:sldChg chg="addSp modSp add replId">
        <pc:chgData name="Utilizador Convidado" userId="" providerId="Windows Live" clId="Web-{4875B293-945F-4C66-B295-91F5BEC9FFD8}" dt="2022-06-12T15:15:28.405" v="215" actId="1076"/>
        <pc:sldMkLst>
          <pc:docMk/>
          <pc:sldMk cId="4100728505" sldId="286"/>
        </pc:sldMkLst>
        <pc:spChg chg="add mod">
          <ac:chgData name="Utilizador Convidado" userId="" providerId="Windows Live" clId="Web-{4875B293-945F-4C66-B295-91F5BEC9FFD8}" dt="2022-06-12T15:15:06.874" v="200" actId="1076"/>
          <ac:spMkLst>
            <pc:docMk/>
            <pc:sldMk cId="4100728505" sldId="286"/>
            <ac:spMk id="4" creationId="{0D20C8E9-CB39-1B7B-7382-9EB1275A869A}"/>
          </ac:spMkLst>
        </pc:spChg>
        <pc:spChg chg="add mod">
          <ac:chgData name="Utilizador Convidado" userId="" providerId="Windows Live" clId="Web-{4875B293-945F-4C66-B295-91F5BEC9FFD8}" dt="2022-06-12T15:15:16.249" v="210" actId="1076"/>
          <ac:spMkLst>
            <pc:docMk/>
            <pc:sldMk cId="4100728505" sldId="286"/>
            <ac:spMk id="5" creationId="{0E3EEADC-9685-B302-34C3-C86AEA715D00}"/>
          </ac:spMkLst>
        </pc:spChg>
        <pc:picChg chg="add mod">
          <ac:chgData name="Utilizador Convidado" userId="" providerId="Windows Live" clId="Web-{4875B293-945F-4C66-B295-91F5BEC9FFD8}" dt="2022-06-12T15:15:28.405" v="215" actId="1076"/>
          <ac:picMkLst>
            <pc:docMk/>
            <pc:sldMk cId="4100728505" sldId="286"/>
            <ac:picMk id="2" creationId="{ED5D2ABD-9E7B-8B03-5931-E3143952E703}"/>
          </ac:picMkLst>
        </pc:picChg>
        <pc:picChg chg="add mod">
          <ac:chgData name="Utilizador Convidado" userId="" providerId="Windows Live" clId="Web-{4875B293-945F-4C66-B295-91F5BEC9FFD8}" dt="2022-06-12T15:15:24.718" v="213" actId="1076"/>
          <ac:picMkLst>
            <pc:docMk/>
            <pc:sldMk cId="4100728505" sldId="286"/>
            <ac:picMk id="3" creationId="{2918A7D8-54AC-1027-EA84-BEFC27D278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err="1"/>
              <a:t>These</a:t>
            </a:r>
            <a:r>
              <a:rPr lang="pt-PT" baseline="0"/>
              <a:t> </a:t>
            </a:r>
            <a:r>
              <a:rPr lang="pt-PT" baseline="0" err="1"/>
              <a:t>first</a:t>
            </a:r>
            <a:r>
              <a:rPr lang="pt-PT" baseline="0"/>
              <a:t> slides are a </a:t>
            </a:r>
            <a:r>
              <a:rPr lang="pt-PT" baseline="0" err="1"/>
              <a:t>recap</a:t>
            </a:r>
            <a:r>
              <a:rPr lang="pt-PT" baseline="0"/>
              <a:t> of </a:t>
            </a:r>
            <a:r>
              <a:rPr lang="pt-PT" baseline="0" err="1"/>
              <a:t>the</a:t>
            </a:r>
            <a:r>
              <a:rPr lang="pt-PT" baseline="0"/>
              <a:t> </a:t>
            </a:r>
            <a:r>
              <a:rPr lang="pt-PT" baseline="0" err="1"/>
              <a:t>first</a:t>
            </a:r>
            <a:r>
              <a:rPr lang="pt-PT" baseline="0"/>
              <a:t> </a:t>
            </a:r>
            <a:r>
              <a:rPr lang="pt-PT" baseline="0" err="1"/>
              <a:t>presentation</a:t>
            </a:r>
            <a:r>
              <a:rPr lang="pt-PT" baseline="0"/>
              <a:t> </a:t>
            </a:r>
            <a:r>
              <a:rPr lang="pt-PT" baseline="0" err="1"/>
              <a:t>and</a:t>
            </a:r>
            <a:r>
              <a:rPr lang="pt-PT" baseline="0"/>
              <a:t> </a:t>
            </a:r>
            <a:r>
              <a:rPr lang="pt-PT" baseline="0" err="1"/>
              <a:t>should</a:t>
            </a:r>
            <a:r>
              <a:rPr lang="pt-PT" baseline="0"/>
              <a:t> </a:t>
            </a:r>
            <a:r>
              <a:rPr lang="pt-PT" baseline="0" err="1"/>
              <a:t>be</a:t>
            </a:r>
            <a:r>
              <a:rPr lang="pt-PT" baseline="0"/>
              <a:t> </a:t>
            </a:r>
            <a:r>
              <a:rPr lang="pt-PT" baseline="0" err="1"/>
              <a:t>presented</a:t>
            </a:r>
            <a:r>
              <a:rPr lang="pt-PT" baseline="0"/>
              <a:t> </a:t>
            </a:r>
            <a:r>
              <a:rPr lang="pt-PT" baseline="0" err="1"/>
              <a:t>without</a:t>
            </a:r>
            <a:r>
              <a:rPr lang="pt-PT" baseline="0"/>
              <a:t> </a:t>
            </a:r>
            <a:r>
              <a:rPr lang="pt-PT" baseline="0" err="1"/>
              <a:t>much</a:t>
            </a:r>
            <a:r>
              <a:rPr lang="pt-PT" baseline="0"/>
              <a:t> </a:t>
            </a:r>
            <a:r>
              <a:rPr lang="pt-PT" baseline="0" err="1"/>
              <a:t>detail</a:t>
            </a:r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This is new material; should be presented in more detail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f3a7MYLkuw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>
                <a:latin typeface="+mj-lt"/>
              </a:rPr>
              <a:t>Final presentation and demo</a:t>
            </a:r>
          </a:p>
          <a:p>
            <a:pPr>
              <a:spcAft>
                <a:spcPts val="1200"/>
              </a:spcAft>
            </a:pPr>
            <a:br>
              <a:rPr lang="en-US" sz="2800" b="1">
                <a:latin typeface="+mj-lt"/>
              </a:rPr>
            </a:br>
            <a:endParaRPr lang="en-US" sz="2800" b="1">
              <a:latin typeface="+mj-lt"/>
            </a:endParaRPr>
          </a:p>
          <a:p>
            <a:r>
              <a:rPr lang="en-US" sz="2400" b="1">
                <a:latin typeface="+mj-lt"/>
              </a:rPr>
              <a:t>Project Title:  Personal Finance Management App</a:t>
            </a:r>
            <a:r>
              <a:rPr lang="en-US" sz="2400">
                <a:latin typeface="+mj-lt"/>
              </a:rPr>
              <a:t> </a:t>
            </a:r>
          </a:p>
          <a:p>
            <a:r>
              <a:rPr lang="en-US" sz="2400" b="1">
                <a:latin typeface="+mj-lt"/>
              </a:rPr>
              <a:t>Group: </a:t>
            </a:r>
            <a:r>
              <a:rPr lang="en-US" sz="2400">
                <a:latin typeface="+mj-lt"/>
              </a:rPr>
              <a:t>Jodionísio Muachifi «97147», João </a:t>
            </a:r>
            <a:r>
              <a:rPr lang="en-US" sz="2400" err="1">
                <a:latin typeface="+mj-lt"/>
              </a:rPr>
              <a:t>Felisberto</a:t>
            </a:r>
            <a:r>
              <a:rPr lang="en-US" sz="2400">
                <a:latin typeface="+mj-lt"/>
              </a:rPr>
              <a:t> «98003» &amp; </a:t>
            </a:r>
            <a:r>
              <a:rPr lang="en-US" sz="2400" err="1">
                <a:latin typeface="+mj-lt"/>
              </a:rPr>
              <a:t>Diogo</a:t>
            </a:r>
            <a:r>
              <a:rPr lang="en-US" sz="2400">
                <a:latin typeface="+mj-lt"/>
              </a:rPr>
              <a:t> Santos «98393»</a:t>
            </a:r>
            <a:endParaRPr lang="en-US" sz="2400">
              <a:highlight>
                <a:srgbClr val="FFFF00"/>
              </a:highlight>
              <a:latin typeface="+mj-lt"/>
            </a:endParaRPr>
          </a:p>
          <a:p>
            <a:r>
              <a:rPr lang="en-US" sz="2400" b="1">
                <a:latin typeface="+mj-lt"/>
              </a:rPr>
              <a:t>Lab Class: </a:t>
            </a:r>
            <a:r>
              <a:rPr lang="en-US" sz="2400">
                <a:latin typeface="+mj-lt"/>
              </a:rPr>
              <a:t>P4</a:t>
            </a:r>
            <a:br>
              <a:rPr lang="en-US" sz="2400">
                <a:latin typeface="+mj-lt"/>
              </a:rPr>
            </a:br>
            <a:endParaRPr lang="en-US" sz="2400">
              <a:latin typeface="+mj-lt"/>
            </a:endParaRPr>
          </a:p>
          <a:p>
            <a:endParaRPr lang="en-US" sz="28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ACDD783-179C-164E-B431-E5AF3F413061}"/>
              </a:ext>
            </a:extLst>
          </p:cNvPr>
          <p:cNvSpPr/>
          <p:nvPr/>
        </p:nvSpPr>
        <p:spPr>
          <a:xfrm>
            <a:off x="5211096" y="5496232"/>
            <a:ext cx="1769807" cy="373618"/>
          </a:xfrm>
          <a:prstGeom prst="roundRect">
            <a:avLst/>
          </a:prstGeom>
          <a:noFill/>
          <a:ln>
            <a:solidFill>
              <a:srgbClr val="50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09-06-2022</a:t>
            </a:r>
          </a:p>
        </p:txBody>
      </p:sp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242718" y="187917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8CB6F8-A750-AF37-2CA7-CD45C8E72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6558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FA2783D-E968-E51B-7A29-CB6CEB837509}"/>
              </a:ext>
            </a:extLst>
          </p:cNvPr>
          <p:cNvSpPr txBox="1"/>
          <p:nvPr/>
        </p:nvSpPr>
        <p:spPr>
          <a:xfrm>
            <a:off x="382587" y="2195577"/>
            <a:ext cx="852138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200">
                <a:solidFill>
                  <a:srgbClr val="50B400"/>
                </a:solidFill>
                <a:effectLst/>
                <a:latin typeface="+mj-lt"/>
              </a:rPr>
              <a:t>Functional </a:t>
            </a:r>
            <a:r>
              <a:rPr lang="en-US" sz="2200">
                <a:solidFill>
                  <a:srgbClr val="50B400"/>
                </a:solidFill>
                <a:latin typeface="+mj-lt"/>
              </a:rPr>
              <a:t>Requirements</a:t>
            </a:r>
            <a:endParaRPr lang="en-US" sz="2200">
              <a:effectLst/>
              <a:latin typeface="+mj-lt"/>
              <a:cs typeface="Calibri Light" panose="020F0302020204030204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Register expenses associated with category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Create, modify and delete categories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Create, modify and delete saving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expenses, budgets and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how much money of each budget was spent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how much money was already saved for each goal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Add money to a goal</a:t>
            </a:r>
          </a:p>
        </p:txBody>
      </p:sp>
    </p:spTree>
    <p:extLst>
      <p:ext uri="{BB962C8B-B14F-4D97-AF65-F5344CB8AC3E}">
        <p14:creationId xmlns:p14="http://schemas.microsoft.com/office/powerpoint/2010/main" val="86601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Low Fidelity Prototype (LFP)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ABBE848-8C1E-0BFF-8EE0-A5B76D0308A5}"/>
              </a:ext>
            </a:extLst>
          </p:cNvPr>
          <p:cNvSpPr txBox="1"/>
          <p:nvPr/>
        </p:nvSpPr>
        <p:spPr>
          <a:xfrm>
            <a:off x="388071" y="1444052"/>
            <a:ext cx="4945203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The low fidelity prototype was </a:t>
            </a:r>
            <a:endParaRPr lang="en-US" sz="2200">
              <a:latin typeface="Calibri Light"/>
              <a:cs typeface="Calibri"/>
            </a:endParaRPr>
          </a:p>
          <a:p>
            <a:r>
              <a:rPr lang="en-US" sz="2200">
                <a:latin typeface="+mj-lt"/>
              </a:rPr>
              <a:t>developed in </a:t>
            </a:r>
            <a:r>
              <a:rPr lang="en-US" sz="2200">
                <a:solidFill>
                  <a:srgbClr val="0070C0"/>
                </a:solidFill>
                <a:latin typeface="+mj-lt"/>
              </a:rPr>
              <a:t>paper</a:t>
            </a:r>
            <a:endParaRPr lang="en-US" sz="2200">
              <a:solidFill>
                <a:srgbClr val="0070C0"/>
              </a:solidFill>
              <a:latin typeface="+mj-lt"/>
              <a:cs typeface="Calibri Light"/>
            </a:endParaRPr>
          </a:p>
          <a:p>
            <a:endParaRPr lang="pt-PT" sz="2200">
              <a:latin typeface="+mj-lt"/>
              <a:cs typeface="Calibr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err="1">
                <a:latin typeface="+mj-lt"/>
              </a:rPr>
              <a:t>We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tested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it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by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having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potential</a:t>
            </a:r>
            <a:endParaRPr lang="pt-PT" sz="2200">
              <a:latin typeface="+mj-lt"/>
              <a:cs typeface="Calibri Light"/>
            </a:endParaRPr>
          </a:p>
          <a:p>
            <a:r>
              <a:rPr lang="pt-PT" sz="2200">
                <a:latin typeface="+mj-lt"/>
              </a:rPr>
              <a:t> </a:t>
            </a:r>
            <a:r>
              <a:rPr lang="pt-PT" sz="2200" err="1">
                <a:latin typeface="+mj-lt"/>
              </a:rPr>
              <a:t>users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realizing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latin typeface="+mj-lt"/>
              </a:rPr>
              <a:t>tasks</a:t>
            </a:r>
            <a:r>
              <a:rPr lang="pt-PT" sz="2200">
                <a:latin typeface="+mj-lt"/>
              </a:rPr>
              <a:t> in </a:t>
            </a:r>
            <a:r>
              <a:rPr lang="pt-PT" sz="2200" err="1">
                <a:latin typeface="+mj-lt"/>
              </a:rPr>
              <a:t>our</a:t>
            </a:r>
            <a:r>
              <a:rPr lang="pt-PT" sz="2200">
                <a:latin typeface="+mj-lt"/>
              </a:rPr>
              <a:t> app: </a:t>
            </a:r>
            <a:r>
              <a:rPr lang="pt-PT" sz="2200" err="1">
                <a:latin typeface="+mj-lt"/>
              </a:rPr>
              <a:t>our</a:t>
            </a:r>
            <a:r>
              <a:rPr lang="pt-PT" sz="2200">
                <a:latin typeface="+mj-lt"/>
              </a:rPr>
              <a:t> </a:t>
            </a:r>
            <a:r>
              <a:rPr lang="pt-PT" sz="2200" err="1">
                <a:solidFill>
                  <a:srgbClr val="0070C0"/>
                </a:solidFill>
                <a:latin typeface="+mj-lt"/>
              </a:rPr>
              <a:t>classmates</a:t>
            </a:r>
            <a:endParaRPr lang="en-US" sz="2200" err="1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We made 7 tests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cs typeface="Calibri Light" panose="020F0302020204030204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3E9D541-A82A-5D63-F484-05ED635F1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5322E8-32E4-AC1D-B186-5151FD08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43" y="1411058"/>
            <a:ext cx="6308446" cy="453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381118"/>
            <a:ext cx="8619378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latin typeface="+mj-lt"/>
                <a:cs typeface="Calibri Light" panose="020F0302020204030204"/>
              </a:rPr>
              <a:t>Usability test with paper prototype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>
                <a:latin typeface="+mj-lt"/>
                <a:cs typeface="Calibri Light" panose="020F0302020204030204"/>
              </a:rPr>
              <a:t>3 tasks (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/>
              </a:rPr>
              <a:t>registering an expense</a:t>
            </a:r>
            <a:r>
              <a:rPr lang="en-US" sz="2200">
                <a:latin typeface="+mj-lt"/>
                <a:cs typeface="Calibri Light"/>
              </a:rPr>
              <a:t>, 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/>
              </a:rPr>
              <a:t>observing a budget</a:t>
            </a:r>
            <a:r>
              <a:rPr lang="en-US" sz="2200">
                <a:latin typeface="+mj-lt"/>
                <a:cs typeface="Calibri Light"/>
              </a:rPr>
              <a:t> and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/>
              </a:rPr>
              <a:t>editing a saving</a:t>
            </a:r>
            <a:r>
              <a:rPr lang="en-US" sz="2200">
                <a:latin typeface="+mj-lt"/>
                <a:cs typeface="Calibri Light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>
                <a:latin typeface="+mj-lt"/>
                <a:cs typeface="Calibri Light"/>
              </a:rPr>
              <a:t>Users: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/>
              </a:rPr>
              <a:t>classmates </a:t>
            </a:r>
            <a:r>
              <a:rPr lang="en-US" sz="2200">
                <a:latin typeface="+mj-lt"/>
                <a:cs typeface="Calibri Light"/>
              </a:rPr>
              <a:t>(</a:t>
            </a:r>
            <a:r>
              <a:rPr lang="en-US" sz="2200">
                <a:ea typeface="+mn-lt"/>
                <a:cs typeface="+mn-lt"/>
              </a:rPr>
              <a:t>7</a:t>
            </a:r>
            <a:r>
              <a:rPr lang="en-US" sz="2200">
                <a:latin typeface="+mj-lt"/>
                <a:cs typeface="Calibri Light"/>
              </a:rPr>
              <a:t>)</a:t>
            </a:r>
          </a:p>
          <a:p>
            <a:pPr lvl="1"/>
            <a:endParaRPr lang="pt-PT" sz="2000">
              <a:latin typeface="+mj-lt"/>
              <a:cs typeface="Calibri Light" panose="020F03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latin typeface="+mj-lt"/>
              </a:rPr>
              <a:t>User feedback</a:t>
            </a:r>
            <a:endParaRPr lang="en-US" sz="2200">
              <a:solidFill>
                <a:srgbClr val="50B400"/>
              </a:solidFill>
              <a:latin typeface="+mj-lt"/>
              <a:cs typeface="Calibri Light"/>
            </a:endParaRPr>
          </a:p>
          <a:p>
            <a:pPr marL="914400" lvl="1" indent="-457200">
              <a:buFont typeface="Wingdings"/>
              <a:buChar char="§"/>
            </a:pPr>
            <a:r>
              <a:rPr lang="en-US" sz="2200">
                <a:latin typeface="+mj-lt"/>
                <a:cs typeface="Calibri Light"/>
              </a:rPr>
              <a:t>Buttons on top to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/>
              </a:rPr>
              <a:t>go back</a:t>
            </a:r>
          </a:p>
          <a:p>
            <a:pPr marL="914400" lvl="1" indent="-457200">
              <a:buFont typeface="Wingdings"/>
              <a:buChar char="§"/>
            </a:pPr>
            <a:r>
              <a:rPr lang="en-US" sz="2200">
                <a:latin typeface="Calibri Light" panose="020F0302020204030204"/>
                <a:cs typeface="Calibri Light"/>
              </a:rPr>
              <a:t>Button to more </a:t>
            </a:r>
            <a:r>
              <a:rPr lang="en-US" sz="2200">
                <a:solidFill>
                  <a:srgbClr val="0070C0"/>
                </a:solidFill>
                <a:latin typeface="Calibri Light" panose="020F0302020204030204"/>
                <a:cs typeface="Calibri Light"/>
              </a:rPr>
              <a:t>quickly add</a:t>
            </a:r>
            <a:r>
              <a:rPr lang="en-US" sz="2200">
                <a:latin typeface="Calibri Light" panose="020F0302020204030204"/>
                <a:cs typeface="Calibri Light"/>
              </a:rPr>
              <a:t> a </a:t>
            </a:r>
            <a:r>
              <a:rPr lang="en-US" sz="2200">
                <a:solidFill>
                  <a:srgbClr val="0070C0"/>
                </a:solidFill>
                <a:latin typeface="Calibri Light" panose="020F0302020204030204"/>
                <a:cs typeface="Calibri Light"/>
              </a:rPr>
              <a:t>budget/expense</a:t>
            </a:r>
          </a:p>
          <a:p>
            <a:pPr marL="914400" lvl="1" indent="-457200">
              <a:buFont typeface="Wingdings"/>
              <a:buChar char="§"/>
            </a:pPr>
            <a:r>
              <a:rPr lang="en-US" sz="2200">
                <a:latin typeface="Calibri Light" panose="020F0302020204030204"/>
                <a:cs typeface="Calibri Light"/>
              </a:rPr>
              <a:t>Pie chart and graphs for </a:t>
            </a:r>
            <a:r>
              <a:rPr lang="en-US" sz="2200">
                <a:solidFill>
                  <a:srgbClr val="0070C0"/>
                </a:solidFill>
                <a:latin typeface="Calibri Light" panose="020F0302020204030204"/>
                <a:cs typeface="Calibri Light"/>
              </a:rPr>
              <a:t>better visualization of historical data</a:t>
            </a:r>
          </a:p>
          <a:p>
            <a:pPr marL="914400" lvl="1" indent="-457200">
              <a:buFont typeface="Wingdings"/>
              <a:buChar char="§"/>
            </a:pPr>
            <a:r>
              <a:rPr lang="en-US" sz="2200">
                <a:latin typeface="Calibri Light" panose="020F0302020204030204"/>
                <a:cs typeface="Calibri Light"/>
              </a:rPr>
              <a:t>Icons were </a:t>
            </a:r>
            <a:r>
              <a:rPr lang="en-US" sz="2200">
                <a:solidFill>
                  <a:srgbClr val="0070C0"/>
                </a:solidFill>
                <a:latin typeface="Calibri Light" panose="020F0302020204030204"/>
                <a:cs typeface="Calibri Light"/>
              </a:rPr>
              <a:t>not very explicit</a:t>
            </a:r>
            <a:r>
              <a:rPr lang="en-US" sz="2200">
                <a:latin typeface="Calibri Light" panose="020F0302020204030204"/>
                <a:cs typeface="Calibri Light"/>
              </a:rPr>
              <a:t> and </a:t>
            </a:r>
            <a:r>
              <a:rPr lang="en-US" sz="2200">
                <a:solidFill>
                  <a:srgbClr val="0070C0"/>
                </a:solidFill>
                <a:latin typeface="Calibri Light" panose="020F0302020204030204"/>
                <a:cs typeface="Calibri Light"/>
              </a:rPr>
              <a:t>lacked labels</a:t>
            </a:r>
          </a:p>
          <a:p>
            <a:pPr lvl="1"/>
            <a:endParaRPr lang="en-US" sz="2000">
              <a:cs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LFP User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D145AB1-F2CA-34F9-2819-3E5E30EF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537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122816" cy="23391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The main tool used was </a:t>
            </a:r>
            <a:r>
              <a:rPr lang="en-US" sz="2200">
                <a:solidFill>
                  <a:srgbClr val="0070C0"/>
                </a:solidFill>
                <a:latin typeface="+mj-lt"/>
              </a:rPr>
              <a:t>Android Studio</a:t>
            </a:r>
            <a:endParaRPr lang="pt-PT" sz="2200">
              <a:solidFill>
                <a:srgbClr val="0070C0"/>
              </a:solidFill>
              <a:latin typeface="Calibri Ligh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effectLst/>
              <a:latin typeface="+mj-lt"/>
              <a:cs typeface="Calibri Ligh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200">
                <a:latin typeface="+mj-lt"/>
              </a:rPr>
              <a:t>Chosen because it made more sense for this app</a:t>
            </a:r>
            <a:endParaRPr lang="en-US" sz="22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Platform Used for the functional prototype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  <a:endParaRPr lang="en-US" sz="2800" b="0" kern="0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  <a:cs typeface="Calibri Ligh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693" y="1476865"/>
            <a:ext cx="1776086" cy="17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6E29F6E3-6F49-7FFC-B675-12005DE6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264" y="3823786"/>
            <a:ext cx="1548246" cy="17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82588" y="1181644"/>
            <a:ext cx="713720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B400"/>
                </a:solidFill>
                <a:latin typeface="+mj-lt"/>
              </a:rPr>
              <a:t>Usability test with prototype running in a mobile device</a:t>
            </a:r>
            <a:endParaRPr lang="en-US" sz="2400" dirty="0">
              <a:solidFill>
                <a:srgbClr val="50B400"/>
              </a:solidFill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  <a:cs typeface="Calibri Light"/>
              </a:rPr>
              <a:t>5 tasks (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Calibri Light"/>
              </a:rPr>
              <a:t>register expense</a:t>
            </a:r>
            <a:r>
              <a:rPr lang="en-US" sz="2000" dirty="0">
                <a:latin typeface="+mj-lt"/>
                <a:cs typeface="Calibri Light"/>
              </a:rPr>
              <a:t>, 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Calibri Light"/>
              </a:rPr>
              <a:t>check budget</a:t>
            </a:r>
            <a:r>
              <a:rPr lang="en-US" sz="2000" dirty="0">
                <a:latin typeface="+mj-lt"/>
                <a:cs typeface="Calibri Light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Calibri Light"/>
              </a:rPr>
              <a:t>create budget</a:t>
            </a:r>
            <a:r>
              <a:rPr lang="en-US" sz="2000" dirty="0">
                <a:latin typeface="+mj-lt"/>
                <a:cs typeface="Calibri Light"/>
              </a:rPr>
              <a:t> for a service, 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Calibri Light"/>
              </a:rPr>
              <a:t>view savings</a:t>
            </a:r>
            <a:r>
              <a:rPr lang="en-US" sz="2000" dirty="0">
                <a:latin typeface="+mj-lt"/>
                <a:cs typeface="Calibri Light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Calibri Light"/>
              </a:rPr>
              <a:t>edit savings</a:t>
            </a:r>
            <a:r>
              <a:rPr lang="en-US" sz="2000" dirty="0">
                <a:latin typeface="+mj-lt"/>
                <a:cs typeface="Calibri Light"/>
              </a:rPr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+mj-lt"/>
              </a:rPr>
              <a:t>Observer script/guide</a:t>
            </a:r>
            <a:r>
              <a:rPr lang="en-US" sz="2000" dirty="0">
                <a:latin typeface="+mj-lt"/>
              </a:rPr>
              <a:t> based on the ones used in a practical class, as well as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post-task questionnaires</a:t>
            </a:r>
            <a:r>
              <a:rPr lang="en-US" sz="2000" dirty="0">
                <a:latin typeface="+mj-lt"/>
              </a:rPr>
              <a:t> (SUS)</a:t>
            </a:r>
            <a:endParaRPr lang="en-US" sz="2000" dirty="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+mj-lt"/>
              </a:rPr>
              <a:t>Classmates</a:t>
            </a:r>
            <a:r>
              <a:rPr lang="en-US" sz="2000" dirty="0">
                <a:latin typeface="+mj-lt"/>
              </a:rPr>
              <a:t>, at least 1 of each practical group and class teacher</a:t>
            </a:r>
            <a:endParaRPr lang="en-US" sz="2000" dirty="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1 female, 5 males</a:t>
            </a:r>
            <a:endParaRPr lang="en-US" sz="2000" dirty="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20.4 years average (19-24)</a:t>
            </a:r>
            <a:endParaRPr lang="en-US" sz="2000" dirty="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2/5 had no experience with such apps, 1/5 had a lot of experience</a:t>
            </a:r>
            <a:endParaRPr lang="en-US" sz="2000" dirty="0">
              <a:latin typeface="+mj-lt"/>
              <a:cs typeface="Calibri Light"/>
            </a:endParaRPr>
          </a:p>
          <a:p>
            <a:pPr lvl="1"/>
            <a:endParaRPr lang="en-US" sz="2000">
              <a:latin typeface="Calibri" panose="020F0502020204030204"/>
              <a:cs typeface="Calibri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2000">
              <a:solidFill>
                <a:srgbClr val="000000"/>
              </a:solidFill>
              <a:latin typeface="Calibri Light" panose="020F0302020204030204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427AA6-C2A7-8E77-BFB3-D39D7974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45548" y="290949"/>
            <a:ext cx="1363614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85110EFB-FC18-06CF-17A6-C3F1CCE8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71325" y="1087585"/>
            <a:ext cx="1365139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A581E9C9-6FB9-EA75-C2DF-39A7A218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43101" y="3642879"/>
            <a:ext cx="1484495" cy="2224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B1D442D3-1231-C987-7CE3-C76A488FBF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01300" y="3700896"/>
            <a:ext cx="1392520" cy="216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96EAFB2-27BA-2AD8-9E05-E36F58D89201}"/>
              </a:ext>
            </a:extLst>
          </p:cNvPr>
          <p:cNvGrpSpPr/>
          <p:nvPr/>
        </p:nvGrpSpPr>
        <p:grpSpPr>
          <a:xfrm>
            <a:off x="8921460" y="2124074"/>
            <a:ext cx="1479839" cy="423429"/>
            <a:chOff x="8921460" y="2124074"/>
            <a:chExt cx="1479839" cy="423429"/>
          </a:xfrm>
        </p:grpSpPr>
        <p:cxnSp>
          <p:nvCxnSpPr>
            <p:cNvPr id="21" name="Conexão: Curva 20">
              <a:extLst>
                <a:ext uri="{FF2B5EF4-FFF2-40B4-BE49-F238E27FC236}">
                  <a16:creationId xmlns:a16="http://schemas.microsoft.com/office/drawing/2014/main" id="{46A51690-4618-DA84-D0FB-B9F959888102}"/>
                </a:ext>
              </a:extLst>
            </p:cNvPr>
            <p:cNvCxnSpPr/>
            <p:nvPr/>
          </p:nvCxnSpPr>
          <p:spPr>
            <a:xfrm flipH="1" flipV="1">
              <a:off x="8921460" y="2124074"/>
              <a:ext cx="1042557" cy="280556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A59A91-74CA-DFDC-6790-E899C15C14CE}"/>
                </a:ext>
              </a:extLst>
            </p:cNvPr>
            <p:cNvSpPr/>
            <p:nvPr/>
          </p:nvSpPr>
          <p:spPr>
            <a:xfrm>
              <a:off x="9977004" y="2279071"/>
              <a:ext cx="424295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05D4EC8-CA77-0652-A38E-878A8042DC92}"/>
              </a:ext>
            </a:extLst>
          </p:cNvPr>
          <p:cNvGrpSpPr/>
          <p:nvPr/>
        </p:nvGrpSpPr>
        <p:grpSpPr>
          <a:xfrm>
            <a:off x="9527596" y="2284266"/>
            <a:ext cx="1536990" cy="2480829"/>
            <a:chOff x="9527596" y="2284266"/>
            <a:chExt cx="1536990" cy="248082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D5A4A6-5E14-0798-7453-C92CAC40B738}"/>
                </a:ext>
              </a:extLst>
            </p:cNvPr>
            <p:cNvSpPr/>
            <p:nvPr/>
          </p:nvSpPr>
          <p:spPr>
            <a:xfrm>
              <a:off x="10700904" y="2284266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: Curva 26">
              <a:extLst>
                <a:ext uri="{FF2B5EF4-FFF2-40B4-BE49-F238E27FC236}">
                  <a16:creationId xmlns:a16="http://schemas.microsoft.com/office/drawing/2014/main" id="{6DF7FC82-C9DD-CAB4-74AA-D041D19621C2}"/>
                </a:ext>
              </a:extLst>
            </p:cNvPr>
            <p:cNvCxnSpPr/>
            <p:nvPr/>
          </p:nvCxnSpPr>
          <p:spPr>
            <a:xfrm flipH="1">
              <a:off x="9527596" y="2508540"/>
              <a:ext cx="1233057" cy="2256555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B765589-D784-A742-960E-E2AD116D8DDE}"/>
              </a:ext>
            </a:extLst>
          </p:cNvPr>
          <p:cNvGrpSpPr/>
          <p:nvPr/>
        </p:nvGrpSpPr>
        <p:grpSpPr>
          <a:xfrm>
            <a:off x="11064585" y="2284265"/>
            <a:ext cx="355023" cy="1385457"/>
            <a:chOff x="11055926" y="2284265"/>
            <a:chExt cx="363682" cy="136813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EACFDB-746A-6B3A-3AA3-8106769A5524}"/>
                </a:ext>
              </a:extLst>
            </p:cNvPr>
            <p:cNvSpPr/>
            <p:nvPr/>
          </p:nvSpPr>
          <p:spPr>
            <a:xfrm>
              <a:off x="11055926" y="2284265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56EEEB18-9BBF-1310-4A81-3ADD2FC029CC}"/>
                </a:ext>
              </a:extLst>
            </p:cNvPr>
            <p:cNvCxnSpPr/>
            <p:nvPr/>
          </p:nvCxnSpPr>
          <p:spPr>
            <a:xfrm>
              <a:off x="11241231" y="2556164"/>
              <a:ext cx="39831" cy="10962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828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82588" y="1181644"/>
            <a:ext cx="7137204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ea typeface="+mn-lt"/>
                <a:cs typeface="+mn-lt"/>
              </a:rPr>
              <a:t>Main results</a:t>
            </a:r>
            <a:endParaRPr lang="en-US" sz="2200">
              <a:ea typeface="+mn-lt"/>
              <a:cs typeface="+mn-lt"/>
            </a:endParaRPr>
          </a:p>
          <a:p>
            <a:pPr marL="800100" lvl="1" indent="-342900">
              <a:buFont typeface="Wingdings,Sans-Serif" panose="020B0604020202020204" pitchFamily="34" charset="0"/>
              <a:buChar char="§"/>
            </a:pPr>
            <a:r>
              <a:rPr lang="en-US" sz="2200">
                <a:ea typeface="+mn-lt"/>
                <a:cs typeface="+mn-lt"/>
              </a:rPr>
              <a:t>Knowing where to 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navigate</a:t>
            </a:r>
            <a:r>
              <a:rPr lang="en-US" sz="2200">
                <a:ea typeface="+mn-lt"/>
                <a:cs typeface="+mn-lt"/>
              </a:rPr>
              <a:t> without labels proved 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difficult</a:t>
            </a:r>
            <a:r>
              <a:rPr lang="en-US" sz="2200">
                <a:ea typeface="+mn-lt"/>
                <a:cs typeface="+mn-lt"/>
              </a:rPr>
              <a:t> (</a:t>
            </a: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Recognition rather than recall</a:t>
            </a:r>
            <a:r>
              <a:rPr lang="en-US" sz="2200">
                <a:ea typeface="+mn-lt"/>
                <a:cs typeface="+mn-lt"/>
              </a:rPr>
              <a:t>)</a:t>
            </a:r>
          </a:p>
          <a:p>
            <a:pPr marL="800100" lvl="1" indent="-342900">
              <a:buFont typeface="Wingdings,Sans-Serif" panose="020B0604020202020204" pitchFamily="34" charset="0"/>
              <a:buChar char="§"/>
            </a:pP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Some 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naming</a:t>
            </a: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 choices were 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not ideal</a:t>
            </a: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200">
                <a:ea typeface="+mn-lt"/>
                <a:cs typeface="+mn-lt"/>
              </a:rPr>
              <a:t>(Consistency and standards)</a:t>
            </a:r>
          </a:p>
          <a:p>
            <a:pPr lvl="1"/>
            <a:endParaRPr lang="en-US" sz="2000">
              <a:latin typeface="Calibri" panose="020F0502020204030204"/>
              <a:cs typeface="Calibri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2000">
              <a:solidFill>
                <a:srgbClr val="000000"/>
              </a:solidFill>
              <a:latin typeface="Calibri Light" panose="020F0302020204030204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427AA6-C2A7-8E77-BFB3-D39D7974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45548" y="290949"/>
            <a:ext cx="1363614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85110EFB-FC18-06CF-17A6-C3F1CCE8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71325" y="1087585"/>
            <a:ext cx="1365139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A581E9C9-6FB9-EA75-C2DF-39A7A218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43101" y="3642879"/>
            <a:ext cx="1484495" cy="2224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B1D442D3-1231-C987-7CE3-C76A488FBF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01300" y="3700896"/>
            <a:ext cx="1392520" cy="216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96EAFB2-27BA-2AD8-9E05-E36F58D89201}"/>
              </a:ext>
            </a:extLst>
          </p:cNvPr>
          <p:cNvGrpSpPr/>
          <p:nvPr/>
        </p:nvGrpSpPr>
        <p:grpSpPr>
          <a:xfrm>
            <a:off x="8921460" y="2124074"/>
            <a:ext cx="1479839" cy="423429"/>
            <a:chOff x="8921460" y="2124074"/>
            <a:chExt cx="1479839" cy="423429"/>
          </a:xfrm>
        </p:grpSpPr>
        <p:cxnSp>
          <p:nvCxnSpPr>
            <p:cNvPr id="21" name="Conexão: Curva 20">
              <a:extLst>
                <a:ext uri="{FF2B5EF4-FFF2-40B4-BE49-F238E27FC236}">
                  <a16:creationId xmlns:a16="http://schemas.microsoft.com/office/drawing/2014/main" id="{46A51690-4618-DA84-D0FB-B9F959888102}"/>
                </a:ext>
              </a:extLst>
            </p:cNvPr>
            <p:cNvCxnSpPr/>
            <p:nvPr/>
          </p:nvCxnSpPr>
          <p:spPr>
            <a:xfrm flipH="1" flipV="1">
              <a:off x="8921460" y="2124074"/>
              <a:ext cx="1042557" cy="280556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A59A91-74CA-DFDC-6790-E899C15C14CE}"/>
                </a:ext>
              </a:extLst>
            </p:cNvPr>
            <p:cNvSpPr/>
            <p:nvPr/>
          </p:nvSpPr>
          <p:spPr>
            <a:xfrm>
              <a:off x="9977004" y="2279071"/>
              <a:ext cx="424295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05D4EC8-CA77-0652-A38E-878A8042DC92}"/>
              </a:ext>
            </a:extLst>
          </p:cNvPr>
          <p:cNvGrpSpPr/>
          <p:nvPr/>
        </p:nvGrpSpPr>
        <p:grpSpPr>
          <a:xfrm>
            <a:off x="9527596" y="2284266"/>
            <a:ext cx="1536990" cy="2480829"/>
            <a:chOff x="9527596" y="2284266"/>
            <a:chExt cx="1536990" cy="248082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D5A4A6-5E14-0798-7453-C92CAC40B738}"/>
                </a:ext>
              </a:extLst>
            </p:cNvPr>
            <p:cNvSpPr/>
            <p:nvPr/>
          </p:nvSpPr>
          <p:spPr>
            <a:xfrm>
              <a:off x="10700904" y="2284266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: Curva 26">
              <a:extLst>
                <a:ext uri="{FF2B5EF4-FFF2-40B4-BE49-F238E27FC236}">
                  <a16:creationId xmlns:a16="http://schemas.microsoft.com/office/drawing/2014/main" id="{6DF7FC82-C9DD-CAB4-74AA-D041D19621C2}"/>
                </a:ext>
              </a:extLst>
            </p:cNvPr>
            <p:cNvCxnSpPr/>
            <p:nvPr/>
          </p:nvCxnSpPr>
          <p:spPr>
            <a:xfrm flipH="1">
              <a:off x="9527596" y="2508540"/>
              <a:ext cx="1233057" cy="2256555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B765589-D784-A742-960E-E2AD116D8DDE}"/>
              </a:ext>
            </a:extLst>
          </p:cNvPr>
          <p:cNvGrpSpPr/>
          <p:nvPr/>
        </p:nvGrpSpPr>
        <p:grpSpPr>
          <a:xfrm>
            <a:off x="11064585" y="2284265"/>
            <a:ext cx="355023" cy="1385457"/>
            <a:chOff x="11055926" y="2284265"/>
            <a:chExt cx="363682" cy="136813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EACFDB-746A-6B3A-3AA3-8106769A5524}"/>
                </a:ext>
              </a:extLst>
            </p:cNvPr>
            <p:cNvSpPr/>
            <p:nvPr/>
          </p:nvSpPr>
          <p:spPr>
            <a:xfrm>
              <a:off x="11055926" y="2284265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56EEEB18-9BBF-1310-4A81-3ADD2FC029CC}"/>
                </a:ext>
              </a:extLst>
            </p:cNvPr>
            <p:cNvCxnSpPr/>
            <p:nvPr/>
          </p:nvCxnSpPr>
          <p:spPr>
            <a:xfrm>
              <a:off x="11241231" y="2556164"/>
              <a:ext cx="39831" cy="10962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7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461A2B-4962-23E3-8851-7C86DB6DF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67261"/>
              </p:ext>
            </p:extLst>
          </p:nvPr>
        </p:nvGraphicFramePr>
        <p:xfrm>
          <a:off x="632604" y="940279"/>
          <a:ext cx="10262890" cy="4468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637">
                  <a:extLst>
                    <a:ext uri="{9D8B030D-6E8A-4147-A177-3AD203B41FA5}">
                      <a16:colId xmlns:a16="http://schemas.microsoft.com/office/drawing/2014/main" val="2140615444"/>
                    </a:ext>
                  </a:extLst>
                </a:gridCol>
                <a:gridCol w="1055987">
                  <a:extLst>
                    <a:ext uri="{9D8B030D-6E8A-4147-A177-3AD203B41FA5}">
                      <a16:colId xmlns:a16="http://schemas.microsoft.com/office/drawing/2014/main" val="918686615"/>
                    </a:ext>
                  </a:extLst>
                </a:gridCol>
                <a:gridCol w="1131416">
                  <a:extLst>
                    <a:ext uri="{9D8B030D-6E8A-4147-A177-3AD203B41FA5}">
                      <a16:colId xmlns:a16="http://schemas.microsoft.com/office/drawing/2014/main" val="62790496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574508750"/>
                    </a:ext>
                  </a:extLst>
                </a:gridCol>
              </a:tblGrid>
              <a:tr h="945289">
                <a:tc>
                  <a:txBody>
                    <a:bodyPr/>
                    <a:lstStyle/>
                    <a:p>
                      <a:pPr algn="l"/>
                      <a:br>
                        <a:rPr lang="en-US"/>
                      </a:br>
                      <a:r>
                        <a:rPr lang="en-US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help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difficulty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856078"/>
                  </a:ext>
                </a:extLst>
              </a:tr>
              <a:tr h="544258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Register a coffee purchase (0.60 €)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725406"/>
                  </a:ext>
                </a:extLst>
              </a:tr>
              <a:tr h="544258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Verify whether you can afford a 10€ meal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693842"/>
                  </a:ext>
                </a:extLst>
              </a:tr>
              <a:tr h="94528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Create a budget for streaming services of 20€ per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74196"/>
                  </a:ext>
                </a:extLst>
              </a:tr>
              <a:tr h="945289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Check how much more money you need to save for your summer vacation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536729"/>
                  </a:ext>
                </a:extLst>
              </a:tr>
              <a:tr h="544258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Add 20€ towards your summer vacation 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8979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B5F4F0-D5D2-90FE-4BF9-452348AB3A99}"/>
              </a:ext>
            </a:extLst>
          </p:cNvPr>
          <p:cNvSpPr txBox="1"/>
          <p:nvPr/>
        </p:nvSpPr>
        <p:spPr>
          <a:xfrm>
            <a:off x="770626" y="5572665"/>
            <a:ext cx="11427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Average of people who were lost and needed help on each task and their perceived difficulty (1 - hard, 5 - easy)</a:t>
            </a:r>
          </a:p>
        </p:txBody>
      </p:sp>
    </p:spTree>
    <p:extLst>
      <p:ext uri="{BB962C8B-B14F-4D97-AF65-F5344CB8AC3E}">
        <p14:creationId xmlns:p14="http://schemas.microsoft.com/office/powerpoint/2010/main" val="9983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5F4F0-D5D2-90FE-4BF9-452348AB3A99}"/>
              </a:ext>
            </a:extLst>
          </p:cNvPr>
          <p:cNvSpPr txBox="1"/>
          <p:nvPr/>
        </p:nvSpPr>
        <p:spPr>
          <a:xfrm>
            <a:off x="1173192" y="5306030"/>
            <a:ext cx="79765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Results of the SUS post task questionnaire (1 – strongly agree, 5 – strongly disagree)</a:t>
            </a:r>
          </a:p>
          <a:p>
            <a:r>
              <a:rPr lang="en-US" dirty="0">
                <a:ea typeface="+mn-lt"/>
                <a:cs typeface="+mn-lt"/>
              </a:rPr>
              <a:t>The final SUS score is 68.75, greater than the reference value 68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987E2-783E-447E-D8CE-5D570A7C2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18561"/>
              </p:ext>
            </p:extLst>
          </p:nvPr>
        </p:nvGraphicFramePr>
        <p:xfrm>
          <a:off x="935181" y="1039090"/>
          <a:ext cx="10439401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4997">
                  <a:extLst>
                    <a:ext uri="{9D8B030D-6E8A-4147-A177-3AD203B41FA5}">
                      <a16:colId xmlns:a16="http://schemas.microsoft.com/office/drawing/2014/main" val="316956697"/>
                    </a:ext>
                  </a:extLst>
                </a:gridCol>
                <a:gridCol w="1684404">
                  <a:extLst>
                    <a:ext uri="{9D8B030D-6E8A-4147-A177-3AD203B41FA5}">
                      <a16:colId xmlns:a16="http://schemas.microsoft.com/office/drawing/2014/main" val="3816498897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median 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67768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think that I would like to use this system frequently.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24477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system unnecessarily complex.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35127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thought the system was easy to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9996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think that I would need the support of a technical person to be able to use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1658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various functions in this system were well integrated.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27874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thought there was too much inconsistency in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3494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would imagine that most people would learn to use this system very quickly.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918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found the system very cumbersome to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31316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felt very confident using the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35706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needed to learn a lot of things before I could get going with this system.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01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72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503816" y="1536666"/>
            <a:ext cx="5215540" cy="47397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50B400"/>
                </a:solidFill>
                <a:latin typeface="Calibri Light"/>
                <a:cs typeface="Calibri Light"/>
              </a:rPr>
              <a:t>Changes made</a:t>
            </a:r>
            <a:endParaRPr lang="en-US" sz="2000">
              <a:latin typeface="Calibri Light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ea typeface="+mn-lt"/>
                <a:cs typeface="Calibri Light"/>
              </a:rPr>
              <a:t>"Budgets" and "New expenses" have </a:t>
            </a:r>
            <a:r>
              <a:rPr lang="en-US" sz="2000">
                <a:solidFill>
                  <a:srgbClr val="0070C0"/>
                </a:solidFill>
                <a:latin typeface="Calibri Light"/>
                <a:ea typeface="+mn-lt"/>
                <a:cs typeface="Calibri Light"/>
              </a:rPr>
              <a:t>updated icons</a:t>
            </a:r>
            <a:endParaRPr lang="en-US" sz="2000">
              <a:solidFill>
                <a:srgbClr val="0070C0"/>
              </a:solidFill>
              <a:latin typeface="Calibri Light"/>
              <a:ea typeface="+mn-lt"/>
              <a:cs typeface="Calibri" panose="020F0502020204030204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ea typeface="+mn-lt"/>
                <a:cs typeface="+mn-lt"/>
              </a:rPr>
              <a:t>Labels</a:t>
            </a:r>
            <a:r>
              <a:rPr lang="en-US" sz="2000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 changed</a:t>
            </a:r>
            <a:r>
              <a:rPr lang="en-US" sz="2000">
                <a:latin typeface="Calibri Light"/>
                <a:ea typeface="+mn-lt"/>
                <a:cs typeface="+mn-lt"/>
              </a:rPr>
              <a:t> on the bottom and now </a:t>
            </a:r>
            <a:r>
              <a:rPr lang="en-US" sz="2000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always showing</a:t>
            </a:r>
            <a:endParaRPr lang="en-US" sz="2000">
              <a:solidFill>
                <a:srgbClr val="0070C0"/>
              </a:solidFill>
              <a:latin typeface="Calibri Light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"Add" 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button color changed</a:t>
            </a:r>
            <a:r>
              <a:rPr lang="en-US" sz="2000">
                <a:latin typeface="Calibri Light"/>
                <a:cs typeface="Calibri" panose="020F0502020204030204"/>
              </a:rPr>
              <a:t> to light green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 Light"/>
              </a:rPr>
              <a:t>"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 Light"/>
              </a:rPr>
              <a:t>Deadline</a:t>
            </a:r>
            <a:r>
              <a:rPr lang="en-US" sz="2000">
                <a:latin typeface="Calibri Light"/>
                <a:cs typeface="Calibri Light"/>
              </a:rPr>
              <a:t>" instead of "Date"</a:t>
            </a:r>
            <a:endParaRPr lang="en-US" sz="2000">
              <a:latin typeface="Calibri Light"/>
              <a:cs typeface="Calibri" panose="020F0502020204030204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Added 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Weekly</a:t>
            </a:r>
            <a:r>
              <a:rPr lang="en-US" sz="2000">
                <a:latin typeface="Calibri Light"/>
                <a:cs typeface="Calibri" panose="020F0502020204030204"/>
              </a:rPr>
              <a:t>, 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monthly</a:t>
            </a:r>
            <a:r>
              <a:rPr lang="en-US" sz="2000">
                <a:latin typeface="Calibri Light"/>
                <a:cs typeface="Calibri" panose="020F0502020204030204"/>
              </a:rPr>
              <a:t> and 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yearly</a:t>
            </a:r>
            <a:r>
              <a:rPr lang="en-US" sz="2000">
                <a:latin typeface="Calibri Light"/>
                <a:cs typeface="Calibri" panose="020F0502020204030204"/>
              </a:rPr>
              <a:t> budgets/savings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"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Check</a:t>
            </a:r>
            <a:r>
              <a:rPr lang="en-US" sz="2000">
                <a:latin typeface="Calibri Light"/>
                <a:cs typeface="Calibri" panose="020F0502020204030204"/>
              </a:rPr>
              <a:t>"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 icon</a:t>
            </a:r>
            <a:r>
              <a:rPr lang="en-US" sz="2000">
                <a:latin typeface="Calibri Light"/>
                <a:cs typeface="Calibri" panose="020F0502020204030204"/>
              </a:rPr>
              <a:t> when 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editing</a:t>
            </a:r>
            <a:r>
              <a:rPr lang="en-US" sz="2000">
                <a:latin typeface="Calibri Light"/>
                <a:cs typeface="Calibri" panose="020F0502020204030204"/>
              </a:rPr>
              <a:t> something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Fixed</a:t>
            </a:r>
            <a:r>
              <a:rPr lang="en-US" sz="2000">
                <a:solidFill>
                  <a:srgbClr val="0070C0"/>
                </a:solidFill>
                <a:latin typeface="Calibri Light"/>
                <a:cs typeface="Calibri" panose="020F0502020204030204"/>
              </a:rPr>
              <a:t> navigation</a:t>
            </a:r>
            <a:r>
              <a:rPr lang="en-US" sz="2000">
                <a:latin typeface="Calibri Light"/>
                <a:cs typeface="Calibri" panose="020F0502020204030204"/>
              </a:rPr>
              <a:t> between pages</a:t>
            </a:r>
          </a:p>
          <a:p>
            <a:pPr marL="800100" lvl="1" indent="-342900">
              <a:buFont typeface="Wingdings"/>
              <a:buChar char="§"/>
            </a:pPr>
            <a:endParaRPr lang="en-US" sz="2000">
              <a:latin typeface="Calibri Light"/>
              <a:cs typeface="Calibri" panose="020F0502020204030204"/>
            </a:endParaRPr>
          </a:p>
          <a:p>
            <a:pPr lvl="1"/>
            <a:endParaRPr lang="en-US" sz="2000">
              <a:latin typeface="Calibri" panose="020F0502020204030204"/>
              <a:cs typeface="Calibri" panose="020F0502020204030204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2000">
              <a:latin typeface="Calibri Light" panose="020F0302020204030204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2" name="Imagem 8">
            <a:extLst>
              <a:ext uri="{FF2B5EF4-FFF2-40B4-BE49-F238E27FC236}">
                <a16:creationId xmlns:a16="http://schemas.microsoft.com/office/drawing/2014/main" id="{78A3EBA8-3C87-3FEA-1B9F-DC6E010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233" y="193964"/>
            <a:ext cx="1766510" cy="2781300"/>
          </a:xfrm>
          <a:prstGeom prst="rect">
            <a:avLst/>
          </a:prstGeom>
        </p:spPr>
      </p:pic>
      <p:pic>
        <p:nvPicPr>
          <p:cNvPr id="9" name="Imagem 11">
            <a:extLst>
              <a:ext uri="{FF2B5EF4-FFF2-40B4-BE49-F238E27FC236}">
                <a16:creationId xmlns:a16="http://schemas.microsoft.com/office/drawing/2014/main" id="{55A228CD-B92F-4314-7075-34440E4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695" y="3267941"/>
            <a:ext cx="1705587" cy="27813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F59AEA63-3860-C1C9-7CD5-A0CEBC9ED356}"/>
              </a:ext>
            </a:extLst>
          </p:cNvPr>
          <p:cNvSpPr/>
          <p:nvPr/>
        </p:nvSpPr>
        <p:spPr>
          <a:xfrm rot="5400000">
            <a:off x="10239407" y="3030820"/>
            <a:ext cx="510887" cy="3636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22A4547-843C-FE60-D67E-5107BDED1421}"/>
              </a:ext>
            </a:extLst>
          </p:cNvPr>
          <p:cNvGrpSpPr/>
          <p:nvPr/>
        </p:nvGrpSpPr>
        <p:grpSpPr>
          <a:xfrm>
            <a:off x="6084743" y="1345623"/>
            <a:ext cx="2634833" cy="4253345"/>
            <a:chOff x="8699788" y="1345623"/>
            <a:chExt cx="2634833" cy="4253345"/>
          </a:xfrm>
        </p:grpSpPr>
        <p:pic>
          <p:nvPicPr>
            <p:cNvPr id="12" name="Imagem 12" descr="Uma imagem com texto&#10;&#10;Descrição gerada automaticamente">
              <a:extLst>
                <a:ext uri="{FF2B5EF4-FFF2-40B4-BE49-F238E27FC236}">
                  <a16:creationId xmlns:a16="http://schemas.microsoft.com/office/drawing/2014/main" id="{4AA9DFF2-2160-61C9-5D35-21D6AA3BF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2512" y="1345623"/>
              <a:ext cx="2632109" cy="425334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B99BCFA-F385-FAFC-76D9-5785B51D8006}"/>
                </a:ext>
              </a:extLst>
            </p:cNvPr>
            <p:cNvSpPr/>
            <p:nvPr/>
          </p:nvSpPr>
          <p:spPr>
            <a:xfrm>
              <a:off x="8699788" y="2638424"/>
              <a:ext cx="2632362" cy="2597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4A35A99-BB03-F6CC-155C-EDE843AE10AB}"/>
              </a:ext>
            </a:extLst>
          </p:cNvPr>
          <p:cNvSpPr/>
          <p:nvPr/>
        </p:nvSpPr>
        <p:spPr>
          <a:xfrm>
            <a:off x="8245185" y="4755571"/>
            <a:ext cx="389659" cy="3896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B6B9FC19-7309-BA0F-03EB-F92FE2569D09}"/>
              </a:ext>
            </a:extLst>
          </p:cNvPr>
          <p:cNvCxnSpPr/>
          <p:nvPr/>
        </p:nvCxnSpPr>
        <p:spPr>
          <a:xfrm flipH="1" flipV="1">
            <a:off x="11210567" y="2576962"/>
            <a:ext cx="868392" cy="1572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2F9230B-17A1-F7CB-2B0D-EFC05121EB45}"/>
              </a:ext>
            </a:extLst>
          </p:cNvPr>
          <p:cNvCxnSpPr>
            <a:cxnSpLocks/>
          </p:cNvCxnSpPr>
          <p:nvPr/>
        </p:nvCxnSpPr>
        <p:spPr>
          <a:xfrm flipH="1">
            <a:off x="11253699" y="4106714"/>
            <a:ext cx="810883" cy="14463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0657351F-3867-9A95-5F34-8A364DDDC935}"/>
              </a:ext>
            </a:extLst>
          </p:cNvPr>
          <p:cNvSpPr/>
          <p:nvPr/>
        </p:nvSpPr>
        <p:spPr>
          <a:xfrm>
            <a:off x="9601444" y="5781315"/>
            <a:ext cx="1712213" cy="317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82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Demo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en-US" sz="2800" b="0" kern="0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  <a:cs typeface="Calibri Light"/>
            </a:endParaRP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497934"/>
            <a:ext cx="112255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Calibri Light"/>
              </a:rPr>
              <a:t>Small demo of the execution of the 5 tasks</a:t>
            </a:r>
            <a:endParaRPr lang="pt-PT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3" name="Multimédia Online 2" title="App Demo v2">
            <a:hlinkClick r:id="" action="ppaction://media"/>
            <a:extLst>
              <a:ext uri="{FF2B5EF4-FFF2-40B4-BE49-F238E27FC236}">
                <a16:creationId xmlns:a16="http://schemas.microsoft.com/office/drawing/2014/main" id="{D9A6EA4D-0832-F3A8-9FBD-F6B0C9D764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1569" y="1897495"/>
            <a:ext cx="7527635" cy="42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106475"/>
            <a:ext cx="9639557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200">
                <a:ea typeface="+mn-lt"/>
                <a:cs typeface="+mn-lt"/>
              </a:rPr>
              <a:t>Personal finance is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important for everyone</a:t>
            </a:r>
            <a:r>
              <a:rPr lang="en-US" sz="2200">
                <a:ea typeface="+mn-lt"/>
                <a:cs typeface="+mn-lt"/>
              </a:rPr>
              <a:t> and it was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never easy to manage</a:t>
            </a:r>
            <a:r>
              <a:rPr lang="en-US" sz="2200">
                <a:ea typeface="+mn-lt"/>
                <a:cs typeface="+mn-lt"/>
              </a:rPr>
              <a:t>.</a:t>
            </a:r>
            <a:endParaRPr lang="pt-PT" sz="22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2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200">
                <a:ea typeface="+mn-lt"/>
                <a:cs typeface="+mn-lt"/>
              </a:rPr>
              <a:t>Specific to an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individual</a:t>
            </a:r>
            <a:r>
              <a:rPr lang="en-US" sz="2200">
                <a:ea typeface="+mn-lt"/>
                <a:cs typeface="+mn-lt"/>
              </a:rPr>
              <a:t>’s situation and activity. </a:t>
            </a: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2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200">
                <a:ea typeface="+mn-lt"/>
                <a:cs typeface="+mn-lt"/>
              </a:rPr>
              <a:t>Help people that have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little financial literacy</a:t>
            </a:r>
            <a:r>
              <a:rPr lang="en-US" sz="2200">
                <a:ea typeface="+mn-lt"/>
                <a:cs typeface="+mn-lt"/>
              </a:rPr>
              <a:t> manage their money</a:t>
            </a: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20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2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User-friendly</a:t>
            </a:r>
            <a:r>
              <a:rPr lang="en-US" sz="2200">
                <a:ea typeface="+mn-lt"/>
                <a:cs typeface="+mn-lt"/>
              </a:rPr>
              <a:t> personal finance management app</a:t>
            </a:r>
          </a:p>
          <a:p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0E86BAC-A388-D1B2-B393-B96879D8B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17867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1530582"/>
            <a:ext cx="7776477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0000"/>
                </a:solidFill>
                <a:effectLst/>
                <a:latin typeface="Calibri Light"/>
                <a:cs typeface="Calibri Light"/>
              </a:rPr>
              <a:t>Maybe </a:t>
            </a:r>
            <a:r>
              <a:rPr lang="en-US" sz="2200">
                <a:solidFill>
                  <a:srgbClr val="0070C0"/>
                </a:solidFill>
                <a:effectLst/>
                <a:latin typeface="Calibri Light"/>
                <a:cs typeface="Calibri Light"/>
              </a:rPr>
              <a:t>improve frontend</a:t>
            </a:r>
            <a:r>
              <a:rPr lang="en-US" sz="2200">
                <a:solidFill>
                  <a:srgbClr val="000000"/>
                </a:solidFill>
                <a:effectLst/>
                <a:latin typeface="Calibri Light"/>
                <a:cs typeface="Calibri Light"/>
              </a:rPr>
              <a:t> based on user feedback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Add new functionalities like </a:t>
            </a:r>
            <a:r>
              <a:rPr lang="en-US" sz="2200">
                <a:solidFill>
                  <a:srgbClr val="0070C0"/>
                </a:solidFill>
                <a:latin typeface="+mj-lt"/>
              </a:rPr>
              <a:t>backup</a:t>
            </a:r>
            <a:endParaRPr lang="en-US" sz="2200">
              <a:solidFill>
                <a:srgbClr val="0070C0"/>
              </a:solidFill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Fix </a:t>
            </a:r>
            <a:r>
              <a:rPr lang="en-US" sz="2200">
                <a:solidFill>
                  <a:srgbClr val="0070C0"/>
                </a:solidFill>
                <a:latin typeface="+mj-lt"/>
              </a:rPr>
              <a:t>persistency</a:t>
            </a:r>
            <a:r>
              <a:rPr lang="en-US" sz="2200">
                <a:latin typeface="+mj-lt"/>
              </a:rPr>
              <a:t> in the application</a:t>
            </a:r>
            <a:endParaRPr lang="en-US" sz="220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Future work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45795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759911" y="4972417"/>
            <a:ext cx="7776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+mj-lt"/>
              </a:rPr>
              <a:t>Jodionísio</a:t>
            </a:r>
            <a:r>
              <a:rPr lang="en-US" sz="2000">
                <a:latin typeface="+mj-lt"/>
              </a:rPr>
              <a:t> Muachifi – 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+mj-lt"/>
              </a:rPr>
              <a:t>Diogo</a:t>
            </a:r>
            <a:r>
              <a:rPr lang="en-US" sz="2000">
                <a:latin typeface="+mj-lt"/>
              </a:rPr>
              <a:t> Santos – 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João </a:t>
            </a:r>
            <a:r>
              <a:rPr lang="en-US" sz="2000" err="1">
                <a:latin typeface="+mj-lt"/>
              </a:rPr>
              <a:t>Felisberto</a:t>
            </a:r>
            <a:r>
              <a:rPr lang="en-US" sz="2000">
                <a:latin typeface="+mj-lt"/>
              </a:rPr>
              <a:t> – 33%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287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818438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+mj-lt"/>
              </a:rPr>
              <a:t>To all people that </a:t>
            </a:r>
            <a:r>
              <a:rPr lang="en-US" sz="2200">
                <a:solidFill>
                  <a:srgbClr val="0070C0"/>
                </a:solidFill>
                <a:latin typeface="+mj-lt"/>
              </a:rPr>
              <a:t>participated on the two tests</a:t>
            </a:r>
            <a:r>
              <a:rPr lang="en-US" sz="2200">
                <a:latin typeface="+mj-lt"/>
              </a:rPr>
              <a:t> of our low fidelity prototype and of the functional prototype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Acknowledgments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18016" y="3550869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Bibliography</a:t>
            </a:r>
          </a:p>
        </p:txBody>
      </p:sp>
      <p:sp>
        <p:nvSpPr>
          <p:cNvPr id="2" name="Rectângulo 1"/>
          <p:cNvSpPr/>
          <p:nvPr/>
        </p:nvSpPr>
        <p:spPr>
          <a:xfrm>
            <a:off x="625089" y="4385616"/>
            <a:ext cx="1128177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Cooper, A., R. Reimann, and D. Cronin, </a:t>
            </a:r>
            <a:r>
              <a:rPr lang="en-US" sz="2000" i="1"/>
              <a:t>About Face 3 The Essentials of Interaction Design</a:t>
            </a:r>
            <a:r>
              <a:rPr lang="en-US" sz="2000"/>
              <a:t>. Wiley Publishing, Inc., 2007</a:t>
            </a:r>
          </a:p>
        </p:txBody>
      </p:sp>
    </p:spTree>
    <p:extLst>
      <p:ext uri="{BB962C8B-B14F-4D97-AF65-F5344CB8AC3E}">
        <p14:creationId xmlns:p14="http://schemas.microsoft.com/office/powerpoint/2010/main" val="382424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822825" y="531654"/>
            <a:ext cx="2369175" cy="2794705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Project Objectives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D4D25B3-AA29-2747-72D2-CC3D05B0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404915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B17292-8080-2BB1-D9DE-459C9A4FCD4F}"/>
              </a:ext>
            </a:extLst>
          </p:cNvPr>
          <p:cNvSpPr txBox="1"/>
          <p:nvPr/>
        </p:nvSpPr>
        <p:spPr>
          <a:xfrm>
            <a:off x="345268" y="1603799"/>
            <a:ext cx="1103957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 panose="05000000000000000000" pitchFamily="2" charset="2"/>
              <a:buChar char="Ø"/>
            </a:pPr>
            <a:r>
              <a:rPr lang="en-US" sz="2200" b="1">
                <a:ea typeface="+mn-lt"/>
                <a:cs typeface="+mn-lt"/>
              </a:rPr>
              <a:t>High-level goals</a:t>
            </a:r>
            <a:endParaRPr lang="en-US" sz="2200">
              <a:ea typeface="+mn-lt"/>
              <a:cs typeface="+mn-lt"/>
            </a:endParaRP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 sz="2200">
                <a:ea typeface="+mn-lt"/>
                <a:cs typeface="+mn-lt"/>
              </a:rPr>
              <a:t>Develop an app that permits users to manage their finances in a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simple</a:t>
            </a:r>
            <a:r>
              <a:rPr lang="en-US" sz="2200">
                <a:ea typeface="+mn-lt"/>
                <a:cs typeface="+mn-lt"/>
              </a:rPr>
              <a:t> way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 sz="2200">
                <a:ea typeface="+mn-lt"/>
                <a:cs typeface="+mn-lt"/>
              </a:rPr>
              <a:t>Allow users to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plan</a:t>
            </a:r>
            <a:r>
              <a:rPr lang="en-US" sz="2200">
                <a:ea typeface="+mn-lt"/>
                <a:cs typeface="+mn-lt"/>
              </a:rPr>
              <a:t> their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budgets and savings</a:t>
            </a:r>
            <a:r>
              <a:rPr lang="en-US" sz="2200">
                <a:ea typeface="+mn-lt"/>
                <a:cs typeface="+mn-lt"/>
              </a:rPr>
              <a:t>.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 sz="2200">
                <a:ea typeface="+mn-lt"/>
                <a:cs typeface="+mn-lt"/>
              </a:rPr>
              <a:t>Let users strongly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control</a:t>
            </a:r>
            <a:r>
              <a:rPr lang="en-US" sz="2200">
                <a:ea typeface="+mn-lt"/>
                <a:cs typeface="+mn-lt"/>
              </a:rPr>
              <a:t> their daily expenses.</a:t>
            </a:r>
          </a:p>
          <a:p>
            <a:pPr marL="718820" indent="-342900">
              <a:buFont typeface="Arial,Sans-Serif" panose="05000000000000000000" pitchFamily="2" charset="2"/>
              <a:buChar char="•"/>
            </a:pPr>
            <a:endParaRPr lang="en-US" sz="2200">
              <a:ea typeface="+mn-lt"/>
              <a:cs typeface="+mn-lt"/>
            </a:endParaRPr>
          </a:p>
          <a:p>
            <a:pPr marL="342900" indent="-342900">
              <a:buFont typeface="Wingdings,Sans-Serif" panose="05000000000000000000" pitchFamily="2" charset="2"/>
              <a:buChar char="Ø"/>
            </a:pPr>
            <a:r>
              <a:rPr lang="en-US" sz="2200" b="1">
                <a:ea typeface="+mn-lt"/>
                <a:cs typeface="+mn-lt"/>
              </a:rPr>
              <a:t>Expected outcomes</a:t>
            </a:r>
            <a:endParaRPr lang="en-US" sz="2200">
              <a:ea typeface="+mn-lt"/>
              <a:cs typeface="+mn-lt"/>
            </a:endParaRP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 sz="2200">
                <a:ea typeface="+mn-lt"/>
                <a:cs typeface="+mn-lt"/>
              </a:rPr>
              <a:t>We aim for a semi-functional application with a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minimalist</a:t>
            </a:r>
            <a:r>
              <a:rPr lang="en-US" sz="2200">
                <a:ea typeface="+mn-lt"/>
                <a:cs typeface="+mn-lt"/>
              </a:rPr>
              <a:t> and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intuitive</a:t>
            </a:r>
            <a:r>
              <a:rPr lang="en-US" sz="2200">
                <a:ea typeface="+mn-lt"/>
                <a:cs typeface="+mn-lt"/>
              </a:rPr>
              <a:t> interface.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 sz="2200">
                <a:ea typeface="+mn-lt"/>
                <a:cs typeface="+mn-lt"/>
              </a:rPr>
              <a:t>We achieved it as expected! (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positive user rating</a:t>
            </a:r>
            <a:r>
              <a:rPr lang="en-US" sz="2200">
                <a:ea typeface="+mn-lt"/>
                <a:cs typeface="+mn-lt"/>
              </a:rPr>
              <a:t> in functional prototype evaluation)</a:t>
            </a:r>
          </a:p>
          <a:p>
            <a:pPr marL="285750" indent="-285750">
              <a:buFont typeface="Arial,Sans-Serif" panose="05000000000000000000" pitchFamily="2" charset="2"/>
              <a:buChar char="•"/>
            </a:pPr>
            <a:endParaRPr lang="en-US" sz="2200">
              <a:ea typeface="+mn-lt"/>
              <a:cs typeface="+mn-lt"/>
            </a:endParaRPr>
          </a:p>
          <a:p>
            <a:pPr marL="342900" indent="-342900">
              <a:buFont typeface="Wingdings,Sans-Serif" panose="05000000000000000000" pitchFamily="2" charset="2"/>
              <a:buChar char="Ø"/>
            </a:pPr>
            <a:endParaRPr lang="en-US" sz="2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65343-F387-CCFD-55BB-20701E05189C}"/>
              </a:ext>
            </a:extLst>
          </p:cNvPr>
          <p:cNvSpPr txBox="1"/>
          <p:nvPr/>
        </p:nvSpPr>
        <p:spPr>
          <a:xfrm>
            <a:off x="717177" y="1586753"/>
            <a:ext cx="813995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Ø"/>
            </a:pPr>
            <a:r>
              <a:rPr lang="en-US" sz="2000" b="1">
                <a:ea typeface="+mn-lt"/>
                <a:cs typeface="+mn-lt"/>
              </a:rPr>
              <a:t>The benefits</a:t>
            </a:r>
            <a:endParaRPr lang="en-US" sz="2000">
              <a:ea typeface="+mn-lt"/>
              <a:cs typeface="+mn-lt"/>
            </a:endParaRPr>
          </a:p>
          <a:p>
            <a:pPr marL="718820" indent="-34290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Provide an easy way for users to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organize</a:t>
            </a:r>
            <a:r>
              <a:rPr lang="en-US" sz="2000">
                <a:ea typeface="+mn-lt"/>
                <a:cs typeface="+mn-lt"/>
              </a:rPr>
              <a:t> their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budgets</a:t>
            </a:r>
            <a:r>
              <a:rPr lang="en-US" sz="2000">
                <a:ea typeface="+mn-lt"/>
                <a:cs typeface="+mn-lt"/>
              </a:rPr>
              <a:t> and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savings</a:t>
            </a:r>
            <a:r>
              <a:rPr lang="en-US" sz="2000">
                <a:ea typeface="+mn-lt"/>
                <a:cs typeface="+mn-lt"/>
              </a:rPr>
              <a:t> for their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goals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375920"/>
            <a:endParaRPr lang="en-US" sz="2000">
              <a:ea typeface="+mn-lt"/>
              <a:cs typeface="+mn-lt"/>
            </a:endParaRPr>
          </a:p>
          <a:p>
            <a:pPr marL="342900" indent="-342900">
              <a:buFont typeface="Wingdings,Sans-Serif"/>
              <a:buChar char="Ø"/>
            </a:pPr>
            <a:r>
              <a:rPr lang="pt-PT" sz="2000" b="1">
                <a:ea typeface="+mn-lt"/>
                <a:cs typeface="+mn-lt"/>
              </a:rPr>
              <a:t>Target </a:t>
            </a:r>
            <a:r>
              <a:rPr lang="pt-PT" sz="2000" b="1" err="1">
                <a:ea typeface="+mn-lt"/>
                <a:cs typeface="+mn-lt"/>
              </a:rPr>
              <a:t>Users</a:t>
            </a:r>
            <a:endParaRPr lang="pt-PT" sz="2000" b="1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People that have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little literacy</a:t>
            </a:r>
            <a:r>
              <a:rPr lang="en-US" sz="2000">
                <a:ea typeface="+mn-lt"/>
                <a:cs typeface="+mn-lt"/>
              </a:rPr>
              <a:t> on finance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People with </a:t>
            </a:r>
            <a:r>
              <a:rPr lang="en-US" sz="2000">
                <a:solidFill>
                  <a:srgbClr val="0070C0"/>
                </a:solidFill>
                <a:ea typeface="+mn-lt"/>
                <a:cs typeface="+mn-lt"/>
              </a:rPr>
              <a:t>poor money management</a:t>
            </a:r>
            <a:endParaRPr lang="pt-PT" sz="2000">
              <a:cs typeface="Calibri" panose="020F0502020204030204"/>
            </a:endParaRPr>
          </a:p>
          <a:p>
            <a:pPr marL="718820" indent="-34290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1F8E7BCF-98B5-B100-997C-546F2DB02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24830"/>
              </p:ext>
            </p:extLst>
          </p:nvPr>
        </p:nvGraphicFramePr>
        <p:xfrm>
          <a:off x="-233796" y="1714499"/>
          <a:ext cx="8359142" cy="3662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9571">
                  <a:extLst>
                    <a:ext uri="{9D8B030D-6E8A-4147-A177-3AD203B41FA5}">
                      <a16:colId xmlns:a16="http://schemas.microsoft.com/office/drawing/2014/main" val="3774661406"/>
                    </a:ext>
                  </a:extLst>
                </a:gridCol>
                <a:gridCol w="4179571">
                  <a:extLst>
                    <a:ext uri="{9D8B030D-6E8A-4147-A177-3AD203B41FA5}">
                      <a16:colId xmlns:a16="http://schemas.microsoft.com/office/drawing/2014/main" val="3404314894"/>
                    </a:ext>
                  </a:extLst>
                </a:gridCol>
              </a:tblGrid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Persona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Scholarship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85937"/>
                  </a:ext>
                </a:extLst>
              </a:tr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Name</a:t>
                      </a:r>
                      <a:r>
                        <a:rPr lang="pt-PT" sz="2200" b="1">
                          <a:latin typeface="Calibri Light"/>
                        </a:rPr>
                        <a:t>, Age, Gender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>
                          <a:latin typeface="Calibri Light"/>
                        </a:rPr>
                        <a:t>Ana Bela, 22 y/o, </a:t>
                      </a:r>
                      <a:r>
                        <a:rPr lang="pt-PT" sz="2200" err="1">
                          <a:latin typeface="Calibri Light"/>
                        </a:rPr>
                        <a:t>Female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630035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Job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Student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at</a:t>
                      </a:r>
                      <a:r>
                        <a:rPr lang="pt-PT" sz="2200">
                          <a:latin typeface="Calibri Light"/>
                        </a:rPr>
                        <a:t> Aveiro </a:t>
                      </a:r>
                      <a:r>
                        <a:rPr lang="pt-PT" sz="2200" err="1">
                          <a:latin typeface="Calibri Light"/>
                        </a:rPr>
                        <a:t>University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49620"/>
                  </a:ext>
                </a:extLst>
              </a:tr>
              <a:tr h="1514137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Background/</a:t>
                      </a:r>
                      <a:r>
                        <a:rPr lang="pt-PT" sz="2200" b="1" err="1">
                          <a:latin typeface="Calibri Light"/>
                        </a:rPr>
                        <a:t>Environment</a:t>
                      </a:r>
                      <a:endParaRPr lang="pt-PT" sz="2200" b="1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to </a:t>
                      </a:r>
                      <a:r>
                        <a:rPr lang="pt-PT" sz="2200" err="1">
                          <a:latin typeface="Calibri Light"/>
                        </a:rPr>
                        <a:t>control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daily</a:t>
                      </a:r>
                      <a:r>
                        <a:rPr lang="pt-PT" sz="2200">
                          <a:latin typeface="Calibri Light"/>
                        </a:rPr>
                        <a:t> expenses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to </a:t>
                      </a:r>
                      <a:r>
                        <a:rPr lang="pt-PT" sz="2200" err="1">
                          <a:latin typeface="Calibri Light"/>
                        </a:rPr>
                        <a:t>save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money</a:t>
                      </a:r>
                      <a:r>
                        <a:rPr lang="pt-PT" sz="2200">
                          <a:latin typeface="Calibri Light"/>
                        </a:rPr>
                        <a:t> for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holiday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voyage</a:t>
                      </a:r>
                      <a:endParaRPr lang="pt-PT" sz="220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64746"/>
                  </a:ext>
                </a:extLst>
              </a:tr>
              <a:tr h="797866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Needs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an</a:t>
                      </a:r>
                      <a:r>
                        <a:rPr lang="pt-PT" sz="2200">
                          <a:latin typeface="Calibri Light"/>
                        </a:rPr>
                        <a:t> app to </a:t>
                      </a:r>
                      <a:r>
                        <a:rPr lang="pt-PT" sz="2200" err="1">
                          <a:latin typeface="Calibri Light"/>
                        </a:rPr>
                        <a:t>help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easily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manage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finances</a:t>
                      </a:r>
                      <a:endParaRPr lang="pt-PT" sz="220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45841"/>
                  </a:ext>
                </a:extLst>
              </a:tr>
            </a:tbl>
          </a:graphicData>
        </a:graphic>
      </p:graphicFrame>
      <p:pic>
        <p:nvPicPr>
          <p:cNvPr id="2" name="Imagem 2" descr="Uma imagem com sorriso&#10;&#10;Descrição gerada automaticamente">
            <a:extLst>
              <a:ext uri="{FF2B5EF4-FFF2-40B4-BE49-F238E27FC236}">
                <a16:creationId xmlns:a16="http://schemas.microsoft.com/office/drawing/2014/main" id="{C0BC63C4-742B-D7A4-94A9-56EF70CA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444" y="855518"/>
            <a:ext cx="2657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4B110E-7782-B00A-9C6F-5167BB6BA44A}"/>
              </a:ext>
            </a:extLst>
          </p:cNvPr>
          <p:cNvSpPr txBox="1"/>
          <p:nvPr/>
        </p:nvSpPr>
        <p:spPr>
          <a:xfrm>
            <a:off x="477836" y="2242616"/>
            <a:ext cx="10465467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 panose="020F0302020204030204"/>
              </a:rPr>
              <a:t>orders a cup of coffee</a:t>
            </a:r>
            <a:r>
              <a:rPr lang="en-US" sz="2200">
                <a:latin typeface="+mj-lt"/>
                <a:cs typeface="Calibri Light" panose="020F0302020204030204"/>
              </a:rPr>
              <a:t> and wants to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 panose="020F0302020204030204"/>
              </a:rPr>
              <a:t>register the expense</a:t>
            </a:r>
            <a:endParaRPr lang="pt-PT" sz="220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Bela's rent goes up, so she needs to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 panose="020F0302020204030204"/>
              </a:rPr>
              <a:t>readjust the budget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checks how much more money she needs to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 panose="020F0302020204030204"/>
              </a:rPr>
              <a:t>save for her summer vacation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creates a </a:t>
            </a:r>
            <a:r>
              <a:rPr lang="en-US" sz="2200">
                <a:solidFill>
                  <a:srgbClr val="0070C0"/>
                </a:solidFill>
                <a:latin typeface="+mj-lt"/>
                <a:cs typeface="Calibri Light" panose="020F0302020204030204"/>
              </a:rPr>
              <a:t>new saving for a computer</a:t>
            </a:r>
          </a:p>
          <a:p>
            <a:endParaRPr lang="en-US" sz="220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cs typeface="Calibri Light" panose="020F0302020204030204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1CBDC2-A8AA-A819-80B0-3D3E96F1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47043F-FE8D-ABF6-2349-584706D04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F53B5EC2-5371-C14B-1AF0-F38A0605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2" y="1948916"/>
            <a:ext cx="5254336" cy="3124691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A9D4B8DB-104A-CDDE-8BB5-091B912F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446" y="2252727"/>
            <a:ext cx="5947063" cy="25170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593A418-A76E-E402-6DE1-1DDDFE24EE9D}"/>
              </a:ext>
            </a:extLst>
          </p:cNvPr>
          <p:cNvSpPr txBox="1"/>
          <p:nvPr/>
        </p:nvSpPr>
        <p:spPr>
          <a:xfrm>
            <a:off x="6629401" y="5443105"/>
            <a:ext cx="4319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Task</a:t>
            </a:r>
            <a:r>
              <a:rPr lang="pt-PT"/>
              <a:t> 2: </a:t>
            </a:r>
            <a:r>
              <a:rPr lang="pt-PT" err="1"/>
              <a:t>Update</a:t>
            </a:r>
            <a:r>
              <a:rPr lang="pt-PT"/>
              <a:t> budget </a:t>
            </a:r>
            <a:r>
              <a:rPr lang="pt-PT" err="1"/>
              <a:t>when</a:t>
            </a:r>
            <a:r>
              <a:rPr lang="pt-PT"/>
              <a:t> </a:t>
            </a:r>
            <a:r>
              <a:rPr lang="pt-PT" err="1"/>
              <a:t>rent</a:t>
            </a:r>
            <a:r>
              <a:rPr lang="pt-PT"/>
              <a:t> </a:t>
            </a:r>
            <a:r>
              <a:rPr lang="pt-PT" err="1"/>
              <a:t>goes</a:t>
            </a:r>
            <a:r>
              <a:rPr lang="pt-PT"/>
              <a:t> </a:t>
            </a:r>
            <a:r>
              <a:rPr lang="pt-PT" err="1"/>
              <a:t>up</a:t>
            </a:r>
            <a:endParaRPr lang="pt-PT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04283C-B269-65B5-E039-5218A6814660}"/>
              </a:ext>
            </a:extLst>
          </p:cNvPr>
          <p:cNvSpPr txBox="1"/>
          <p:nvPr/>
        </p:nvSpPr>
        <p:spPr>
          <a:xfrm>
            <a:off x="1871230" y="5438776"/>
            <a:ext cx="2119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>
                <a:cs typeface="Calibri"/>
              </a:rPr>
              <a:t>Task</a:t>
            </a:r>
            <a:r>
              <a:rPr lang="pt-PT">
                <a:cs typeface="Calibri"/>
              </a:rPr>
              <a:t> 1: </a:t>
            </a:r>
            <a:r>
              <a:rPr lang="pt-PT" err="1">
                <a:cs typeface="Calibri"/>
              </a:rPr>
              <a:t>Order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coffee</a:t>
            </a:r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47043F-FE8D-ABF6-2349-584706D04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ED5D2ABD-9E7B-8B03-5931-E3143952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09" y="2056433"/>
            <a:ext cx="4024745" cy="281440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2918A7D8-54AC-1027-EA84-BEFC27D2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69" y="1526308"/>
            <a:ext cx="6172199" cy="38833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D20C8E9-CB39-1B7B-7382-9EB1275A869A}"/>
              </a:ext>
            </a:extLst>
          </p:cNvPr>
          <p:cNvSpPr txBox="1"/>
          <p:nvPr/>
        </p:nvSpPr>
        <p:spPr>
          <a:xfrm>
            <a:off x="537731" y="5412799"/>
            <a:ext cx="5098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>
                <a:cs typeface="Calibri"/>
              </a:rPr>
              <a:t>Task</a:t>
            </a:r>
            <a:r>
              <a:rPr lang="pt-PT">
                <a:cs typeface="Calibri"/>
              </a:rPr>
              <a:t> 3: </a:t>
            </a:r>
            <a:r>
              <a:rPr lang="pt-PT" err="1">
                <a:cs typeface="Calibri"/>
              </a:rPr>
              <a:t>Check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how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much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money</a:t>
            </a:r>
            <a:r>
              <a:rPr lang="pt-PT">
                <a:cs typeface="Calibri"/>
              </a:rPr>
              <a:t> to </a:t>
            </a:r>
            <a:r>
              <a:rPr lang="pt-PT" err="1">
                <a:cs typeface="Calibri"/>
              </a:rPr>
              <a:t>save</a:t>
            </a:r>
            <a:r>
              <a:rPr lang="pt-PT">
                <a:cs typeface="Calibri"/>
              </a:rPr>
              <a:t> for </a:t>
            </a:r>
            <a:r>
              <a:rPr lang="pt-PT" err="1">
                <a:cs typeface="Calibri"/>
              </a:rPr>
              <a:t>vacation</a:t>
            </a:r>
            <a:endParaRPr lang="pt-PT">
              <a:cs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3EEADC-9685-B302-34C3-C86AEA715D00}"/>
              </a:ext>
            </a:extLst>
          </p:cNvPr>
          <p:cNvSpPr txBox="1"/>
          <p:nvPr/>
        </p:nvSpPr>
        <p:spPr>
          <a:xfrm>
            <a:off x="6529821" y="5412799"/>
            <a:ext cx="4249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>
                <a:cs typeface="Calibri"/>
              </a:rPr>
              <a:t>Task</a:t>
            </a:r>
            <a:r>
              <a:rPr lang="pt-PT">
                <a:cs typeface="Calibri"/>
              </a:rPr>
              <a:t> 4: </a:t>
            </a:r>
            <a:r>
              <a:rPr lang="pt-PT" err="1">
                <a:cs typeface="Calibri"/>
              </a:rPr>
              <a:t>Create</a:t>
            </a:r>
            <a:r>
              <a:rPr lang="pt-PT">
                <a:cs typeface="Calibri"/>
              </a:rPr>
              <a:t> a </a:t>
            </a:r>
            <a:r>
              <a:rPr lang="pt-PT" err="1">
                <a:cs typeface="Calibri"/>
              </a:rPr>
              <a:t>new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saving</a:t>
            </a:r>
            <a:r>
              <a:rPr lang="pt-PT">
                <a:cs typeface="Calibri"/>
              </a:rPr>
              <a:t> for a </a:t>
            </a:r>
            <a:r>
              <a:rPr lang="pt-PT" err="1">
                <a:cs typeface="Calibri"/>
              </a:rPr>
              <a:t>computer</a:t>
            </a:r>
            <a:endParaRPr lang="pt-PT" err="1"/>
          </a:p>
        </p:txBody>
      </p:sp>
    </p:spTree>
    <p:extLst>
      <p:ext uri="{BB962C8B-B14F-4D97-AF65-F5344CB8AC3E}">
        <p14:creationId xmlns:p14="http://schemas.microsoft.com/office/powerpoint/2010/main" val="410072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242718" y="1714656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8CB6F8-A750-AF37-2CA7-CD45C8E72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6558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FA2783D-E968-E51B-7A29-CB6CEB837509}"/>
              </a:ext>
            </a:extLst>
          </p:cNvPr>
          <p:cNvSpPr txBox="1"/>
          <p:nvPr/>
        </p:nvSpPr>
        <p:spPr>
          <a:xfrm>
            <a:off x="477837" y="2414703"/>
            <a:ext cx="8521384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200">
                <a:solidFill>
                  <a:srgbClr val="50B400"/>
                </a:solidFill>
                <a:effectLst/>
                <a:latin typeface="+mj-lt"/>
              </a:rPr>
              <a:t>Non-functional requirements</a:t>
            </a:r>
            <a:endParaRPr lang="en-US" sz="2200">
              <a:latin typeface="Calibri Light"/>
              <a:cs typeface="Calibri Ligh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Should be easy and practical to use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Mobile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Persistent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Individual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marL="1257300" lvl="2" indent="-342900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21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revision>43</cp:revision>
  <dcterms:created xsi:type="dcterms:W3CDTF">2019-11-05T20:34:05Z</dcterms:created>
  <dcterms:modified xsi:type="dcterms:W3CDTF">2022-06-23T09:03:31Z</dcterms:modified>
</cp:coreProperties>
</file>